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08965" y="92074"/>
            <a:ext cx="1096137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5886661" y="6172200"/>
            <a:ext cx="2841838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0"/>
          <p:cNvSpPr txBox="1"/>
          <p:nvPr/>
        </p:nvSpPr>
        <p:spPr>
          <a:xfrm>
            <a:off x="685799" y="1083074"/>
            <a:ext cx="10820097" cy="942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6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NAME CHECK</a:t>
            </a:r>
          </a:p>
        </p:txBody>
      </p:sp>
      <p:pic>
        <p:nvPicPr>
          <p:cNvPr id="22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21240000">
            <a:off x="4956047" y="2468879"/>
            <a:ext cx="2286001" cy="16367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 0"/>
          <p:cNvSpPr txBox="1"/>
          <p:nvPr/>
        </p:nvSpPr>
        <p:spPr>
          <a:xfrm>
            <a:off x="685799" y="3105839"/>
            <a:ext cx="10820097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Everybody stand up.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Text 0"/>
          <p:cNvSpPr txBox="1"/>
          <p:nvPr/>
        </p:nvSpPr>
        <p:spPr>
          <a:xfrm>
            <a:off x="685799" y="2820089"/>
            <a:ext cx="10820097" cy="1217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When I say GO, start moving</a:t>
            </a:r>
          </a:p>
          <a:p>
            <a:pPr algn="ctr">
              <a:defRPr b="1" sz="4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around the room.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Text 0"/>
          <p:cNvSpPr txBox="1"/>
          <p:nvPr/>
        </p:nvSpPr>
        <p:spPr>
          <a:xfrm>
            <a:off x="685799" y="2599681"/>
            <a:ext cx="10820097" cy="1658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10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GO!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ext 0"/>
          <p:cNvSpPr txBox="1"/>
          <p:nvPr/>
        </p:nvSpPr>
        <p:spPr>
          <a:xfrm>
            <a:off x="685799" y="2704722"/>
            <a:ext cx="10820097" cy="1448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96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FREEZE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Text 0"/>
          <p:cNvSpPr txBox="1"/>
          <p:nvPr/>
        </p:nvSpPr>
        <p:spPr>
          <a:xfrm>
            <a:off x="685799" y="2820089"/>
            <a:ext cx="10820097" cy="1217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Turn to the person closest to</a:t>
            </a:r>
          </a:p>
          <a:p>
            <a:pPr algn="ctr">
              <a:defRPr b="1" sz="4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you.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52448" y="586105"/>
            <a:ext cx="8686801" cy="596011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1240000">
            <a:off x="9418319" y="502919"/>
            <a:ext cx="1737361" cy="1243952"/>
          </a:xfrm>
          <a:prstGeom prst="rect">
            <a:avLst/>
          </a:prstGeom>
          <a:ln w="12700">
            <a:miter lim="400000"/>
          </a:ln>
        </p:spPr>
      </p:pic>
      <p:sp>
        <p:nvSpPr>
          <p:cNvPr id="42" name="Text 0"/>
          <p:cNvSpPr txBox="1"/>
          <p:nvPr/>
        </p:nvSpPr>
        <p:spPr>
          <a:xfrm>
            <a:off x="685799" y="2820089"/>
            <a:ext cx="10820097" cy="1217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 them a fist bump or wave</a:t>
            </a:r>
          </a:p>
          <a:p>
            <a:pPr algn="ctr">
              <a:defRPr b="1" sz="4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and tell them your name.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Text 0"/>
          <p:cNvSpPr txBox="1"/>
          <p:nvPr/>
        </p:nvSpPr>
        <p:spPr>
          <a:xfrm>
            <a:off x="685799" y="2820089"/>
            <a:ext cx="10820097" cy="1217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0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Let's go again.</a:t>
            </a:r>
          </a:p>
          <a:p>
            <a:pPr algn="ctr">
              <a:defRPr b="1" sz="40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Ready?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8" name="Text 0"/>
          <p:cNvSpPr txBox="1"/>
          <p:nvPr/>
        </p:nvSpPr>
        <p:spPr>
          <a:xfrm>
            <a:off x="685799" y="2599681"/>
            <a:ext cx="10820097" cy="1658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10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GO!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Text 0"/>
          <p:cNvSpPr txBox="1"/>
          <p:nvPr/>
        </p:nvSpPr>
        <p:spPr>
          <a:xfrm>
            <a:off x="685799" y="2704722"/>
            <a:ext cx="10820097" cy="1448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96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FREEZE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52448" y="586105"/>
            <a:ext cx="8686801" cy="596011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1240000">
            <a:off x="9418319" y="502919"/>
            <a:ext cx="1737361" cy="1243952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ext 0"/>
          <p:cNvSpPr txBox="1"/>
          <p:nvPr/>
        </p:nvSpPr>
        <p:spPr>
          <a:xfrm>
            <a:off x="685799" y="2290962"/>
            <a:ext cx="10820097" cy="227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3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someone nearby (a different</a:t>
            </a:r>
          </a:p>
          <a:p>
            <a:pPr algn="ctr">
              <a:defRPr b="1" sz="3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person from last time)</a:t>
            </a:r>
          </a:p>
          <a:p>
            <a:pPr algn="ctr">
              <a:defRPr sz="3000"/>
            </a:pPr>
          </a:p>
          <a:p>
            <a:pPr algn="ctr">
              <a:defRPr b="1" sz="3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 them a fist bump or wave and</a:t>
            </a:r>
          </a:p>
          <a:p>
            <a:pPr algn="ctr">
              <a:defRPr b="1" sz="3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tell them your name.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ext 0"/>
          <p:cNvSpPr txBox="1"/>
          <p:nvPr/>
        </p:nvSpPr>
        <p:spPr>
          <a:xfrm>
            <a:off x="685799" y="2820089"/>
            <a:ext cx="10820097" cy="1217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0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Let's go 1 more</a:t>
            </a:r>
          </a:p>
          <a:p>
            <a:pPr algn="ctr">
              <a:defRPr b="1" sz="40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time… Ready?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Text 0"/>
          <p:cNvSpPr txBox="1"/>
          <p:nvPr/>
        </p:nvSpPr>
        <p:spPr>
          <a:xfrm>
            <a:off x="685799" y="2599681"/>
            <a:ext cx="10820097" cy="1658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10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GO!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Text 0"/>
          <p:cNvSpPr txBox="1"/>
          <p:nvPr/>
        </p:nvSpPr>
        <p:spPr>
          <a:xfrm>
            <a:off x="685799" y="2704722"/>
            <a:ext cx="10820097" cy="14485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9600">
                <a:solidFill>
                  <a:srgbClr val="D8272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FREEZE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52448" y="586105"/>
            <a:ext cx="8686801" cy="5960110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Text 0"/>
          <p:cNvSpPr txBox="1"/>
          <p:nvPr/>
        </p:nvSpPr>
        <p:spPr>
          <a:xfrm>
            <a:off x="685799" y="2820089"/>
            <a:ext cx="10820097" cy="1217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Get together with the two people</a:t>
            </a:r>
          </a:p>
          <a:p>
            <a:pPr algn="ctr">
              <a:defRPr b="1" sz="4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closest to you.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52448" y="586105"/>
            <a:ext cx="8686801" cy="5960110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Image 2" descr="Imag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21240000">
            <a:off x="9418319" y="502919"/>
            <a:ext cx="1737361" cy="1243952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Text 0"/>
          <p:cNvSpPr txBox="1"/>
          <p:nvPr/>
        </p:nvSpPr>
        <p:spPr>
          <a:xfrm>
            <a:off x="685799" y="2820089"/>
            <a:ext cx="10820097" cy="1217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Make sure all three of you know</a:t>
            </a:r>
          </a:p>
          <a:p>
            <a:pPr algn="ctr">
              <a:defRPr b="1" sz="40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everyone’s name.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Text 0"/>
          <p:cNvSpPr txBox="1"/>
          <p:nvPr/>
        </p:nvSpPr>
        <p:spPr>
          <a:xfrm>
            <a:off x="685799" y="2914390"/>
            <a:ext cx="10820097" cy="1029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6600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 matter here!</a:t>
            </a:r>
          </a:p>
        </p:txBody>
      </p:sp>
      <p:sp>
        <p:nvSpPr>
          <p:cNvPr id="78" name="Text 0"/>
          <p:cNvSpPr txBox="1"/>
          <p:nvPr/>
        </p:nvSpPr>
        <p:spPr>
          <a:xfrm>
            <a:off x="679602" y="2005280"/>
            <a:ext cx="10820096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Remember:</a:t>
            </a:r>
          </a:p>
        </p:txBody>
      </p:sp>
      <p:sp>
        <p:nvSpPr>
          <p:cNvPr id="79" name="Shape 1"/>
          <p:cNvSpPr/>
          <p:nvPr/>
        </p:nvSpPr>
        <p:spPr>
          <a:xfrm>
            <a:off x="5870447" y="27736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