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x="121793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" name="Shape 1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608965" y="92074"/>
            <a:ext cx="10961370" cy="15081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608965" y="1600200"/>
            <a:ext cx="1096137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5886661" y="6172200"/>
            <a:ext cx="2841838" cy="36830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3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1696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Text 0"/>
          <p:cNvSpPr txBox="1"/>
          <p:nvPr/>
        </p:nvSpPr>
        <p:spPr>
          <a:xfrm>
            <a:off x="685799" y="2406437"/>
            <a:ext cx="10820097" cy="8564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540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Pick, Move, Connect</a:t>
            </a:r>
          </a:p>
        </p:txBody>
      </p:sp>
      <p:sp>
        <p:nvSpPr>
          <p:cNvPr id="22" name="Text 1"/>
          <p:cNvSpPr txBox="1"/>
          <p:nvPr/>
        </p:nvSpPr>
        <p:spPr>
          <a:xfrm>
            <a:off x="685799" y="3530505"/>
            <a:ext cx="10820097" cy="4370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2400">
                <a:solidFill>
                  <a:srgbClr val="55555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(We’re better when we connect)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1696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5" name="Text 0"/>
          <p:cNvSpPr txBox="1"/>
          <p:nvPr/>
        </p:nvSpPr>
        <p:spPr>
          <a:xfrm>
            <a:off x="685799" y="591239"/>
            <a:ext cx="10820097" cy="6463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400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Choose your corner</a:t>
            </a:r>
          </a:p>
        </p:txBody>
      </p:sp>
      <p:sp>
        <p:nvSpPr>
          <p:cNvPr id="26" name="Text 1"/>
          <p:cNvSpPr txBox="1"/>
          <p:nvPr/>
        </p:nvSpPr>
        <p:spPr>
          <a:xfrm>
            <a:off x="685799" y="1403926"/>
            <a:ext cx="10820097" cy="3011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1500">
                <a:solidFill>
                  <a:srgbClr val="D8272D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FRONT OF ROOM</a:t>
            </a:r>
          </a:p>
        </p:txBody>
      </p:sp>
      <p:sp>
        <p:nvSpPr>
          <p:cNvPr id="27" name="Shape 2"/>
          <p:cNvSpPr/>
          <p:nvPr/>
        </p:nvSpPr>
        <p:spPr>
          <a:xfrm>
            <a:off x="1912467" y="2057400"/>
            <a:ext cx="4023361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>
            <a:solidFill>
              <a:srgbClr val="E3E1DC"/>
            </a:solidFill>
          </a:ln>
          <a:effectLst>
            <a:outerShdw sx="100000" sy="100000" kx="0" ky="0" algn="b" rotWithShape="0" blurRad="63500" dist="50800" dir="5400000">
              <a:srgbClr val="000000">
                <a:alpha val="25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28" name="Text 3"/>
          <p:cNvSpPr txBox="1"/>
          <p:nvPr/>
        </p:nvSpPr>
        <p:spPr>
          <a:xfrm>
            <a:off x="1958187" y="2243742"/>
            <a:ext cx="3931920" cy="2765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1300">
                <a:solidFill>
                  <a:srgbClr val="D8272D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FRONT LEFT</a:t>
            </a:r>
          </a:p>
        </p:txBody>
      </p:sp>
      <p:sp>
        <p:nvSpPr>
          <p:cNvPr id="29" name="Text 4"/>
          <p:cNvSpPr txBox="1"/>
          <p:nvPr/>
        </p:nvSpPr>
        <p:spPr>
          <a:xfrm>
            <a:off x="2095347" y="2803211"/>
            <a:ext cx="3657602" cy="474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260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FRONT LEFT</a:t>
            </a:r>
          </a:p>
        </p:txBody>
      </p:sp>
      <p:sp>
        <p:nvSpPr>
          <p:cNvPr id="30" name="Shape 5"/>
          <p:cNvSpPr/>
          <p:nvPr/>
        </p:nvSpPr>
        <p:spPr>
          <a:xfrm>
            <a:off x="6255868" y="2057400"/>
            <a:ext cx="4023360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>
            <a:solidFill>
              <a:srgbClr val="E3E1DC"/>
            </a:solidFill>
          </a:ln>
          <a:effectLst>
            <a:outerShdw sx="100000" sy="100000" kx="0" ky="0" algn="b" rotWithShape="0" blurRad="63500" dist="50800" dir="5400000">
              <a:srgbClr val="000000">
                <a:alpha val="25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31" name="Text 6"/>
          <p:cNvSpPr txBox="1"/>
          <p:nvPr/>
        </p:nvSpPr>
        <p:spPr>
          <a:xfrm>
            <a:off x="6301588" y="2243742"/>
            <a:ext cx="3931920" cy="2765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1300">
                <a:solidFill>
                  <a:srgbClr val="D8272D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FRONT RIGHT</a:t>
            </a:r>
          </a:p>
        </p:txBody>
      </p:sp>
      <p:sp>
        <p:nvSpPr>
          <p:cNvPr id="32" name="Text 7"/>
          <p:cNvSpPr txBox="1"/>
          <p:nvPr/>
        </p:nvSpPr>
        <p:spPr>
          <a:xfrm>
            <a:off x="6438747" y="2803211"/>
            <a:ext cx="3657602" cy="474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260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FRONT RIGHT</a:t>
            </a:r>
          </a:p>
        </p:txBody>
      </p:sp>
      <p:sp>
        <p:nvSpPr>
          <p:cNvPr id="33" name="Shape 8"/>
          <p:cNvSpPr/>
          <p:nvPr/>
        </p:nvSpPr>
        <p:spPr>
          <a:xfrm>
            <a:off x="1912467" y="4069079"/>
            <a:ext cx="4023361" cy="1600201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>
            <a:solidFill>
              <a:srgbClr val="E3E1DC"/>
            </a:solidFill>
          </a:ln>
          <a:effectLst>
            <a:outerShdw sx="100000" sy="100000" kx="0" ky="0" algn="b" rotWithShape="0" blurRad="63500" dist="50800" dir="5400000">
              <a:srgbClr val="000000">
                <a:alpha val="25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34" name="Text 9"/>
          <p:cNvSpPr txBox="1"/>
          <p:nvPr/>
        </p:nvSpPr>
        <p:spPr>
          <a:xfrm>
            <a:off x="1958187" y="4255422"/>
            <a:ext cx="3931920" cy="2765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1300">
                <a:solidFill>
                  <a:srgbClr val="D8272D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BACK LEFT</a:t>
            </a:r>
          </a:p>
        </p:txBody>
      </p:sp>
      <p:sp>
        <p:nvSpPr>
          <p:cNvPr id="35" name="Text 10"/>
          <p:cNvSpPr txBox="1"/>
          <p:nvPr/>
        </p:nvSpPr>
        <p:spPr>
          <a:xfrm>
            <a:off x="2095347" y="4814891"/>
            <a:ext cx="3657602" cy="474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260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BACK LEFT</a:t>
            </a:r>
          </a:p>
        </p:txBody>
      </p:sp>
      <p:sp>
        <p:nvSpPr>
          <p:cNvPr id="36" name="Shape 11"/>
          <p:cNvSpPr/>
          <p:nvPr/>
        </p:nvSpPr>
        <p:spPr>
          <a:xfrm>
            <a:off x="6255868" y="4069079"/>
            <a:ext cx="4023360" cy="1600201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>
            <a:solidFill>
              <a:srgbClr val="E3E1DC"/>
            </a:solidFill>
          </a:ln>
          <a:effectLst>
            <a:outerShdw sx="100000" sy="100000" kx="0" ky="0" algn="b" rotWithShape="0" blurRad="63500" dist="50800" dir="5400000">
              <a:srgbClr val="000000">
                <a:alpha val="25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37" name="Text 12"/>
          <p:cNvSpPr txBox="1"/>
          <p:nvPr/>
        </p:nvSpPr>
        <p:spPr>
          <a:xfrm>
            <a:off x="6301588" y="4255422"/>
            <a:ext cx="3931920" cy="2765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1300">
                <a:solidFill>
                  <a:srgbClr val="D8272D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BACK RIGHT</a:t>
            </a:r>
          </a:p>
        </p:txBody>
      </p:sp>
      <p:sp>
        <p:nvSpPr>
          <p:cNvPr id="38" name="Text 13"/>
          <p:cNvSpPr txBox="1"/>
          <p:nvPr/>
        </p:nvSpPr>
        <p:spPr>
          <a:xfrm>
            <a:off x="6438747" y="4814891"/>
            <a:ext cx="3657602" cy="474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260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BACK RIGHT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1696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Text 0"/>
          <p:cNvSpPr txBox="1"/>
          <p:nvPr/>
        </p:nvSpPr>
        <p:spPr>
          <a:xfrm>
            <a:off x="685799" y="498992"/>
            <a:ext cx="10820097" cy="5107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300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If you could pick one right now...</a:t>
            </a:r>
          </a:p>
        </p:txBody>
      </p:sp>
      <p:sp>
        <p:nvSpPr>
          <p:cNvPr id="42" name="Shape 1"/>
          <p:cNvSpPr/>
          <p:nvPr/>
        </p:nvSpPr>
        <p:spPr>
          <a:xfrm>
            <a:off x="1272388" y="1554480"/>
            <a:ext cx="4663441" cy="1737361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>
            <a:solidFill>
              <a:srgbClr val="E3E1DC"/>
            </a:solidFill>
          </a:ln>
          <a:effectLst>
            <a:outerShdw sx="100000" sy="100000" kx="0" ky="0" algn="b" rotWithShape="0" blurRad="63500" dist="50800" dir="5400000">
              <a:srgbClr val="000000">
                <a:alpha val="25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43" name="Text 2"/>
          <p:cNvSpPr txBox="1"/>
          <p:nvPr/>
        </p:nvSpPr>
        <p:spPr>
          <a:xfrm>
            <a:off x="1318107" y="1740822"/>
            <a:ext cx="4572002" cy="2765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1300">
                <a:solidFill>
                  <a:srgbClr val="D8272D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FRONT LEFT</a:t>
            </a:r>
          </a:p>
        </p:txBody>
      </p:sp>
      <p:sp>
        <p:nvSpPr>
          <p:cNvPr id="44" name="Text 3"/>
          <p:cNvSpPr txBox="1"/>
          <p:nvPr/>
        </p:nvSpPr>
        <p:spPr>
          <a:xfrm>
            <a:off x="1455267" y="2368871"/>
            <a:ext cx="4297682" cy="474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260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Pizza</a:t>
            </a:r>
          </a:p>
        </p:txBody>
      </p:sp>
      <p:sp>
        <p:nvSpPr>
          <p:cNvPr id="45" name="Shape 4"/>
          <p:cNvSpPr/>
          <p:nvPr/>
        </p:nvSpPr>
        <p:spPr>
          <a:xfrm>
            <a:off x="6255868" y="1554480"/>
            <a:ext cx="4663441" cy="1737361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>
            <a:solidFill>
              <a:srgbClr val="E3E1DC"/>
            </a:solidFill>
          </a:ln>
          <a:effectLst>
            <a:outerShdw sx="100000" sy="100000" kx="0" ky="0" algn="b" rotWithShape="0" blurRad="63500" dist="50800" dir="5400000">
              <a:srgbClr val="000000">
                <a:alpha val="25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46" name="Text 5"/>
          <p:cNvSpPr txBox="1"/>
          <p:nvPr/>
        </p:nvSpPr>
        <p:spPr>
          <a:xfrm>
            <a:off x="6301588" y="1740822"/>
            <a:ext cx="4572001" cy="2765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1300">
                <a:solidFill>
                  <a:srgbClr val="D8272D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FRONT RIGHT</a:t>
            </a:r>
          </a:p>
        </p:txBody>
      </p:sp>
      <p:sp>
        <p:nvSpPr>
          <p:cNvPr id="47" name="Text 6"/>
          <p:cNvSpPr txBox="1"/>
          <p:nvPr/>
        </p:nvSpPr>
        <p:spPr>
          <a:xfrm>
            <a:off x="6438747" y="2368871"/>
            <a:ext cx="4297682" cy="474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260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Tacos</a:t>
            </a:r>
          </a:p>
        </p:txBody>
      </p:sp>
      <p:sp>
        <p:nvSpPr>
          <p:cNvPr id="48" name="Shape 7"/>
          <p:cNvSpPr/>
          <p:nvPr/>
        </p:nvSpPr>
        <p:spPr>
          <a:xfrm>
            <a:off x="1272388" y="3611879"/>
            <a:ext cx="4663441" cy="1737361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>
            <a:solidFill>
              <a:srgbClr val="E3E1DC"/>
            </a:solidFill>
          </a:ln>
          <a:effectLst>
            <a:outerShdw sx="100000" sy="100000" kx="0" ky="0" algn="b" rotWithShape="0" blurRad="63500" dist="50800" dir="5400000">
              <a:srgbClr val="000000">
                <a:alpha val="25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49" name="Text 8"/>
          <p:cNvSpPr txBox="1"/>
          <p:nvPr/>
        </p:nvSpPr>
        <p:spPr>
          <a:xfrm>
            <a:off x="1318107" y="3798222"/>
            <a:ext cx="4572002" cy="2765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1300">
                <a:solidFill>
                  <a:srgbClr val="D8272D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BACK LEFT</a:t>
            </a:r>
          </a:p>
        </p:txBody>
      </p:sp>
      <p:sp>
        <p:nvSpPr>
          <p:cNvPr id="50" name="Text 9"/>
          <p:cNvSpPr txBox="1"/>
          <p:nvPr/>
        </p:nvSpPr>
        <p:spPr>
          <a:xfrm>
            <a:off x="1455267" y="4426271"/>
            <a:ext cx="4297682" cy="474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260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Burgers</a:t>
            </a:r>
          </a:p>
        </p:txBody>
      </p:sp>
      <p:sp>
        <p:nvSpPr>
          <p:cNvPr id="51" name="Shape 10"/>
          <p:cNvSpPr/>
          <p:nvPr/>
        </p:nvSpPr>
        <p:spPr>
          <a:xfrm>
            <a:off x="6255868" y="3611879"/>
            <a:ext cx="4663441" cy="1737361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>
            <a:solidFill>
              <a:srgbClr val="E3E1DC"/>
            </a:solidFill>
          </a:ln>
          <a:effectLst>
            <a:outerShdw sx="100000" sy="100000" kx="0" ky="0" algn="b" rotWithShape="0" blurRad="63500" dist="50800" dir="5400000">
              <a:srgbClr val="000000">
                <a:alpha val="25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52" name="Text 11"/>
          <p:cNvSpPr txBox="1"/>
          <p:nvPr/>
        </p:nvSpPr>
        <p:spPr>
          <a:xfrm>
            <a:off x="6301588" y="3798222"/>
            <a:ext cx="4572001" cy="2765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1300">
                <a:solidFill>
                  <a:srgbClr val="D8272D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BACK RIGHT</a:t>
            </a:r>
          </a:p>
        </p:txBody>
      </p:sp>
      <p:sp>
        <p:nvSpPr>
          <p:cNvPr id="53" name="Text 12"/>
          <p:cNvSpPr txBox="1"/>
          <p:nvPr/>
        </p:nvSpPr>
        <p:spPr>
          <a:xfrm>
            <a:off x="6438747" y="4469682"/>
            <a:ext cx="4297682" cy="3875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210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Something Else</a:t>
            </a:r>
          </a:p>
        </p:txBody>
      </p:sp>
      <p:sp>
        <p:nvSpPr>
          <p:cNvPr id="54" name="Text 13"/>
          <p:cNvSpPr txBox="1"/>
          <p:nvPr/>
        </p:nvSpPr>
        <p:spPr>
          <a:xfrm>
            <a:off x="685799" y="5859709"/>
            <a:ext cx="10820097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Pick your answer. Move to your corner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1696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Text 0"/>
          <p:cNvSpPr txBox="1"/>
          <p:nvPr/>
        </p:nvSpPr>
        <p:spPr>
          <a:xfrm>
            <a:off x="685799" y="833394"/>
            <a:ext cx="10820097" cy="11678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b="1" sz="380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Connect with 3 people in your</a:t>
            </a:r>
          </a:p>
          <a:p>
            <a:pPr algn="ctr">
              <a:defRPr b="1" sz="380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corner</a:t>
            </a:r>
          </a:p>
        </p:txBody>
      </p:sp>
      <p:sp>
        <p:nvSpPr>
          <p:cNvPr id="58" name="Text 1"/>
          <p:cNvSpPr txBox="1"/>
          <p:nvPr/>
        </p:nvSpPr>
        <p:spPr>
          <a:xfrm>
            <a:off x="685799" y="5527384"/>
            <a:ext cx="10820097" cy="3752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200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High five, fist bump, or wave</a:t>
            </a:r>
          </a:p>
        </p:txBody>
      </p:sp>
      <p:pic>
        <p:nvPicPr>
          <p:cNvPr id="59" name="ChatGPT Image Sep 21, 2026, 04_40_26 PM.png" descr="ChatGPT Image Sep 21, 2026, 04_40_26 P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44423" y="2186002"/>
            <a:ext cx="4228750" cy="3008755"/>
          </a:xfrm>
          <a:prstGeom prst="rect">
            <a:avLst/>
          </a:prstGeom>
          <a:ln w="12700">
            <a:miter lim="400000"/>
          </a:ln>
        </p:spPr>
      </p:pic>
      <p:pic>
        <p:nvPicPr>
          <p:cNvPr id="60" name="ChatGPT Image Sep 21, 2026, 04_42_11 PM.png" descr="ChatGPT Image Sep 21, 2026, 04_42_11 PM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235239" y="1663243"/>
            <a:ext cx="5291316" cy="352754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1696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3" name="Text 0"/>
          <p:cNvSpPr txBox="1"/>
          <p:nvPr/>
        </p:nvSpPr>
        <p:spPr>
          <a:xfrm>
            <a:off x="685799" y="2528820"/>
            <a:ext cx="10820097" cy="13431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b="1" sz="440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Back to the middle </a:t>
            </a:r>
            <a:br/>
            <a:r>
              <a:t>of the room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1696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6" name="Text 0"/>
          <p:cNvSpPr txBox="1"/>
          <p:nvPr/>
        </p:nvSpPr>
        <p:spPr>
          <a:xfrm>
            <a:off x="685799" y="498992"/>
            <a:ext cx="10820097" cy="5107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300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If you could have one superpower...</a:t>
            </a:r>
          </a:p>
        </p:txBody>
      </p:sp>
      <p:sp>
        <p:nvSpPr>
          <p:cNvPr id="67" name="Shape 1"/>
          <p:cNvSpPr/>
          <p:nvPr/>
        </p:nvSpPr>
        <p:spPr>
          <a:xfrm>
            <a:off x="1272388" y="1554480"/>
            <a:ext cx="4663441" cy="1737361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>
            <a:solidFill>
              <a:srgbClr val="E3E1DC"/>
            </a:solidFill>
          </a:ln>
          <a:effectLst>
            <a:outerShdw sx="100000" sy="100000" kx="0" ky="0" algn="b" rotWithShape="0" blurRad="63500" dist="50800" dir="5400000">
              <a:srgbClr val="000000">
                <a:alpha val="25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68" name="Text 2"/>
          <p:cNvSpPr txBox="1"/>
          <p:nvPr/>
        </p:nvSpPr>
        <p:spPr>
          <a:xfrm>
            <a:off x="1318107" y="1740822"/>
            <a:ext cx="4572002" cy="2765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1300">
                <a:solidFill>
                  <a:srgbClr val="D8272D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FRONT LEFT</a:t>
            </a:r>
          </a:p>
        </p:txBody>
      </p:sp>
      <p:sp>
        <p:nvSpPr>
          <p:cNvPr id="69" name="Text 3"/>
          <p:cNvSpPr txBox="1"/>
          <p:nvPr/>
        </p:nvSpPr>
        <p:spPr>
          <a:xfrm>
            <a:off x="1455267" y="2368871"/>
            <a:ext cx="4297682" cy="474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260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Fly</a:t>
            </a:r>
          </a:p>
        </p:txBody>
      </p:sp>
      <p:sp>
        <p:nvSpPr>
          <p:cNvPr id="70" name="Shape 4"/>
          <p:cNvSpPr/>
          <p:nvPr/>
        </p:nvSpPr>
        <p:spPr>
          <a:xfrm>
            <a:off x="6255868" y="1554480"/>
            <a:ext cx="4663441" cy="1737361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>
            <a:solidFill>
              <a:srgbClr val="E3E1DC"/>
            </a:solidFill>
          </a:ln>
          <a:effectLst>
            <a:outerShdw sx="100000" sy="100000" kx="0" ky="0" algn="b" rotWithShape="0" blurRad="63500" dist="50800" dir="5400000">
              <a:srgbClr val="000000">
                <a:alpha val="25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71" name="Text 5"/>
          <p:cNvSpPr txBox="1"/>
          <p:nvPr/>
        </p:nvSpPr>
        <p:spPr>
          <a:xfrm>
            <a:off x="6301588" y="1740822"/>
            <a:ext cx="4572001" cy="2765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1300">
                <a:solidFill>
                  <a:srgbClr val="D8272D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FRONT RIGHT</a:t>
            </a:r>
          </a:p>
        </p:txBody>
      </p:sp>
      <p:sp>
        <p:nvSpPr>
          <p:cNvPr id="72" name="Text 6"/>
          <p:cNvSpPr txBox="1"/>
          <p:nvPr/>
        </p:nvSpPr>
        <p:spPr>
          <a:xfrm>
            <a:off x="6438747" y="2412282"/>
            <a:ext cx="4297682" cy="3875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210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Become Invisible</a:t>
            </a:r>
          </a:p>
        </p:txBody>
      </p:sp>
      <p:sp>
        <p:nvSpPr>
          <p:cNvPr id="73" name="Shape 7"/>
          <p:cNvSpPr/>
          <p:nvPr/>
        </p:nvSpPr>
        <p:spPr>
          <a:xfrm>
            <a:off x="1272388" y="3611879"/>
            <a:ext cx="4663441" cy="1737361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>
            <a:solidFill>
              <a:srgbClr val="E3E1DC"/>
            </a:solidFill>
          </a:ln>
          <a:effectLst>
            <a:outerShdw sx="100000" sy="100000" kx="0" ky="0" algn="b" rotWithShape="0" blurRad="63500" dist="50800" dir="5400000">
              <a:srgbClr val="000000">
                <a:alpha val="25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74" name="Text 8"/>
          <p:cNvSpPr txBox="1"/>
          <p:nvPr/>
        </p:nvSpPr>
        <p:spPr>
          <a:xfrm>
            <a:off x="1318107" y="3798222"/>
            <a:ext cx="4572002" cy="2765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1300">
                <a:solidFill>
                  <a:srgbClr val="D8272D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BACK LEFT</a:t>
            </a:r>
          </a:p>
        </p:txBody>
      </p:sp>
      <p:sp>
        <p:nvSpPr>
          <p:cNvPr id="75" name="Text 9"/>
          <p:cNvSpPr txBox="1"/>
          <p:nvPr/>
        </p:nvSpPr>
        <p:spPr>
          <a:xfrm>
            <a:off x="1455267" y="4426271"/>
            <a:ext cx="4297682" cy="474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260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Super Speed</a:t>
            </a:r>
          </a:p>
        </p:txBody>
      </p:sp>
      <p:sp>
        <p:nvSpPr>
          <p:cNvPr id="76" name="Shape 10"/>
          <p:cNvSpPr/>
          <p:nvPr/>
        </p:nvSpPr>
        <p:spPr>
          <a:xfrm>
            <a:off x="6255868" y="3611879"/>
            <a:ext cx="4663441" cy="1737361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>
            <a:solidFill>
              <a:srgbClr val="E3E1DC"/>
            </a:solidFill>
          </a:ln>
          <a:effectLst>
            <a:outerShdw sx="100000" sy="100000" kx="0" ky="0" algn="b" rotWithShape="0" blurRad="63500" dist="50800" dir="5400000">
              <a:srgbClr val="000000">
                <a:alpha val="25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77" name="Text 11"/>
          <p:cNvSpPr txBox="1"/>
          <p:nvPr/>
        </p:nvSpPr>
        <p:spPr>
          <a:xfrm>
            <a:off x="6301588" y="3798222"/>
            <a:ext cx="4572001" cy="2765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1300">
                <a:solidFill>
                  <a:srgbClr val="D8272D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BACK RIGHT</a:t>
            </a:r>
          </a:p>
        </p:txBody>
      </p:sp>
      <p:sp>
        <p:nvSpPr>
          <p:cNvPr id="78" name="Text 12"/>
          <p:cNvSpPr txBox="1"/>
          <p:nvPr/>
        </p:nvSpPr>
        <p:spPr>
          <a:xfrm>
            <a:off x="6438747" y="4426271"/>
            <a:ext cx="4297682" cy="474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260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Read Minds</a:t>
            </a:r>
          </a:p>
        </p:txBody>
      </p:sp>
      <p:sp>
        <p:nvSpPr>
          <p:cNvPr id="79" name="Text 13"/>
          <p:cNvSpPr txBox="1"/>
          <p:nvPr/>
        </p:nvSpPr>
        <p:spPr>
          <a:xfrm>
            <a:off x="685799" y="5859709"/>
            <a:ext cx="10820097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Pick your answer. Move to your corner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1696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82" name="Text 0"/>
          <p:cNvSpPr txBox="1"/>
          <p:nvPr/>
        </p:nvSpPr>
        <p:spPr>
          <a:xfrm>
            <a:off x="685799" y="833394"/>
            <a:ext cx="10820097" cy="11678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b="1" sz="380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Connect with 3 people in your</a:t>
            </a:r>
          </a:p>
          <a:p>
            <a:pPr algn="ctr">
              <a:defRPr b="1" sz="380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corner</a:t>
            </a:r>
          </a:p>
        </p:txBody>
      </p:sp>
      <p:sp>
        <p:nvSpPr>
          <p:cNvPr id="83" name="Text 1"/>
          <p:cNvSpPr txBox="1"/>
          <p:nvPr/>
        </p:nvSpPr>
        <p:spPr>
          <a:xfrm>
            <a:off x="685799" y="5527384"/>
            <a:ext cx="10820097" cy="3752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200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High five, fist bump, or wave</a:t>
            </a:r>
          </a:p>
        </p:txBody>
      </p:sp>
      <p:pic>
        <p:nvPicPr>
          <p:cNvPr id="84" name="ChatGPT Image Sep 21, 2026, 04_40_26 PM.png" descr="ChatGPT Image Sep 21, 2026, 04_40_26 P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75163" y="2186002"/>
            <a:ext cx="4228751" cy="3008755"/>
          </a:xfrm>
          <a:prstGeom prst="rect">
            <a:avLst/>
          </a:prstGeom>
          <a:ln w="12700">
            <a:miter lim="400000"/>
          </a:ln>
        </p:spPr>
      </p:pic>
      <p:pic>
        <p:nvPicPr>
          <p:cNvPr id="85" name="ChatGPT Image Sep 21, 2026, 04_42_11 PM.png" descr="ChatGPT Image Sep 21, 2026, 04_42_11 PM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165980" y="1663243"/>
            <a:ext cx="5291316" cy="352754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1696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88" name="Text 0"/>
          <p:cNvSpPr txBox="1"/>
          <p:nvPr/>
        </p:nvSpPr>
        <p:spPr>
          <a:xfrm>
            <a:off x="685799" y="2528820"/>
            <a:ext cx="10820097" cy="13431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b="1" sz="440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Back to the middle </a:t>
            </a:r>
            <a:br/>
            <a:r>
              <a:t>of the room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1696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91" name="Text 0"/>
          <p:cNvSpPr txBox="1"/>
          <p:nvPr/>
        </p:nvSpPr>
        <p:spPr>
          <a:xfrm>
            <a:off x="685799" y="498992"/>
            <a:ext cx="10820097" cy="5107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300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When you have some free time, what sounds best?</a:t>
            </a:r>
          </a:p>
        </p:txBody>
      </p:sp>
      <p:sp>
        <p:nvSpPr>
          <p:cNvPr id="92" name="Shape 1"/>
          <p:cNvSpPr/>
          <p:nvPr/>
        </p:nvSpPr>
        <p:spPr>
          <a:xfrm>
            <a:off x="1272388" y="1554480"/>
            <a:ext cx="4663441" cy="1737361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>
            <a:solidFill>
              <a:srgbClr val="E3E1DC"/>
            </a:solidFill>
          </a:ln>
          <a:effectLst>
            <a:outerShdw sx="100000" sy="100000" kx="0" ky="0" algn="b" rotWithShape="0" blurRad="63500" dist="50800" dir="5400000">
              <a:srgbClr val="000000">
                <a:alpha val="25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93" name="Text 2"/>
          <p:cNvSpPr txBox="1"/>
          <p:nvPr/>
        </p:nvSpPr>
        <p:spPr>
          <a:xfrm>
            <a:off x="1318107" y="1740822"/>
            <a:ext cx="4572002" cy="2765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1300">
                <a:solidFill>
                  <a:srgbClr val="D8272D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FRONT LEFT</a:t>
            </a:r>
          </a:p>
        </p:txBody>
      </p:sp>
      <p:sp>
        <p:nvSpPr>
          <p:cNvPr id="94" name="Text 3"/>
          <p:cNvSpPr txBox="1"/>
          <p:nvPr/>
        </p:nvSpPr>
        <p:spPr>
          <a:xfrm>
            <a:off x="1455267" y="2368871"/>
            <a:ext cx="4297682" cy="474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260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Play Games</a:t>
            </a:r>
          </a:p>
        </p:txBody>
      </p:sp>
      <p:sp>
        <p:nvSpPr>
          <p:cNvPr id="95" name="Shape 4"/>
          <p:cNvSpPr/>
          <p:nvPr/>
        </p:nvSpPr>
        <p:spPr>
          <a:xfrm>
            <a:off x="6255868" y="1554480"/>
            <a:ext cx="4663441" cy="1737361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>
            <a:solidFill>
              <a:srgbClr val="E3E1DC"/>
            </a:solidFill>
          </a:ln>
          <a:effectLst>
            <a:outerShdw sx="100000" sy="100000" kx="0" ky="0" algn="b" rotWithShape="0" blurRad="63500" dist="50800" dir="5400000">
              <a:srgbClr val="000000">
                <a:alpha val="25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96" name="Text 5"/>
          <p:cNvSpPr txBox="1"/>
          <p:nvPr/>
        </p:nvSpPr>
        <p:spPr>
          <a:xfrm>
            <a:off x="6301588" y="1740822"/>
            <a:ext cx="4572001" cy="2765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1300">
                <a:solidFill>
                  <a:srgbClr val="D8272D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FRONT RIGHT</a:t>
            </a:r>
          </a:p>
        </p:txBody>
      </p:sp>
      <p:sp>
        <p:nvSpPr>
          <p:cNvPr id="97" name="Text 6"/>
          <p:cNvSpPr txBox="1"/>
          <p:nvPr/>
        </p:nvSpPr>
        <p:spPr>
          <a:xfrm>
            <a:off x="6438747" y="2368871"/>
            <a:ext cx="4297682" cy="474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260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Get Active</a:t>
            </a:r>
          </a:p>
        </p:txBody>
      </p:sp>
      <p:sp>
        <p:nvSpPr>
          <p:cNvPr id="98" name="Shape 7"/>
          <p:cNvSpPr/>
          <p:nvPr/>
        </p:nvSpPr>
        <p:spPr>
          <a:xfrm>
            <a:off x="1272388" y="3611879"/>
            <a:ext cx="4663441" cy="1737361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>
            <a:solidFill>
              <a:srgbClr val="E3E1DC"/>
            </a:solidFill>
          </a:ln>
          <a:effectLst>
            <a:outerShdw sx="100000" sy="100000" kx="0" ky="0" algn="b" rotWithShape="0" blurRad="63500" dist="50800" dir="5400000">
              <a:srgbClr val="000000">
                <a:alpha val="25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99" name="Text 8"/>
          <p:cNvSpPr txBox="1"/>
          <p:nvPr/>
        </p:nvSpPr>
        <p:spPr>
          <a:xfrm>
            <a:off x="1318107" y="3798222"/>
            <a:ext cx="4572002" cy="2765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1300">
                <a:solidFill>
                  <a:srgbClr val="D8272D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BACK LEFT</a:t>
            </a:r>
          </a:p>
        </p:txBody>
      </p:sp>
      <p:sp>
        <p:nvSpPr>
          <p:cNvPr id="100" name="Text 9"/>
          <p:cNvSpPr txBox="1"/>
          <p:nvPr/>
        </p:nvSpPr>
        <p:spPr>
          <a:xfrm>
            <a:off x="1455267" y="4469682"/>
            <a:ext cx="4297682" cy="3875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210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Music, Movies, or Shows</a:t>
            </a:r>
          </a:p>
        </p:txBody>
      </p:sp>
      <p:sp>
        <p:nvSpPr>
          <p:cNvPr id="101" name="Shape 10"/>
          <p:cNvSpPr/>
          <p:nvPr/>
        </p:nvSpPr>
        <p:spPr>
          <a:xfrm>
            <a:off x="6255868" y="3611879"/>
            <a:ext cx="4663441" cy="1737361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>
            <a:solidFill>
              <a:srgbClr val="E3E1DC"/>
            </a:solidFill>
          </a:ln>
          <a:effectLst>
            <a:outerShdw sx="100000" sy="100000" kx="0" ky="0" algn="b" rotWithShape="0" blurRad="63500" dist="50800" dir="5400000">
              <a:srgbClr val="000000">
                <a:alpha val="25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102" name="Text 11"/>
          <p:cNvSpPr txBox="1"/>
          <p:nvPr/>
        </p:nvSpPr>
        <p:spPr>
          <a:xfrm>
            <a:off x="6301588" y="3798222"/>
            <a:ext cx="4572001" cy="2765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1300">
                <a:solidFill>
                  <a:srgbClr val="D8272D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BACK RIGHT</a:t>
            </a:r>
          </a:p>
        </p:txBody>
      </p:sp>
      <p:sp>
        <p:nvSpPr>
          <p:cNvPr id="103" name="Text 12"/>
          <p:cNvSpPr txBox="1"/>
          <p:nvPr/>
        </p:nvSpPr>
        <p:spPr>
          <a:xfrm>
            <a:off x="6438747" y="4494251"/>
            <a:ext cx="4297682" cy="338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170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Read, Draw, Make, or Create Something</a:t>
            </a:r>
          </a:p>
        </p:txBody>
      </p:sp>
      <p:sp>
        <p:nvSpPr>
          <p:cNvPr id="104" name="Text 13"/>
          <p:cNvSpPr txBox="1"/>
          <p:nvPr/>
        </p:nvSpPr>
        <p:spPr>
          <a:xfrm>
            <a:off x="685799" y="5859709"/>
            <a:ext cx="10820097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Pick your answer. Move to your corner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1696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7" name="Text 0"/>
          <p:cNvSpPr txBox="1"/>
          <p:nvPr/>
        </p:nvSpPr>
        <p:spPr>
          <a:xfrm>
            <a:off x="685799" y="3663945"/>
            <a:ext cx="10820097" cy="8813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550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Look around</a:t>
            </a:r>
          </a:p>
        </p:txBody>
      </p:sp>
      <p:sp>
        <p:nvSpPr>
          <p:cNvPr id="108" name="Text 1"/>
          <p:cNvSpPr txBox="1"/>
          <p:nvPr/>
        </p:nvSpPr>
        <p:spPr>
          <a:xfrm>
            <a:off x="685799" y="4721350"/>
            <a:ext cx="10820097" cy="41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220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We have all kinds of interests here.</a:t>
            </a:r>
          </a:p>
        </p:txBody>
      </p:sp>
      <p:pic>
        <p:nvPicPr>
          <p:cNvPr id="109" name="ChatGPT Image Sep 21, 2026, 04_49_54 PM.png" descr="ChatGPT Image Sep 21, 2026, 04_49_54 P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225713" y="242051"/>
            <a:ext cx="3727874" cy="34068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1696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2" name="Text 0"/>
          <p:cNvSpPr txBox="1"/>
          <p:nvPr/>
        </p:nvSpPr>
        <p:spPr>
          <a:xfrm>
            <a:off x="685799" y="833394"/>
            <a:ext cx="10820097" cy="11678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b="1" sz="380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Connect with 3 people in your</a:t>
            </a:r>
          </a:p>
          <a:p>
            <a:pPr algn="ctr">
              <a:defRPr b="1" sz="380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corner</a:t>
            </a:r>
          </a:p>
        </p:txBody>
      </p:sp>
      <p:sp>
        <p:nvSpPr>
          <p:cNvPr id="113" name="Text 1"/>
          <p:cNvSpPr txBox="1"/>
          <p:nvPr/>
        </p:nvSpPr>
        <p:spPr>
          <a:xfrm>
            <a:off x="685799" y="5527384"/>
            <a:ext cx="10820097" cy="3752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200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High five, fist bump, or wave</a:t>
            </a:r>
          </a:p>
        </p:txBody>
      </p:sp>
      <p:pic>
        <p:nvPicPr>
          <p:cNvPr id="114" name="ChatGPT Image Sep 21, 2026, 04_40_26 PM.png" descr="ChatGPT Image Sep 21, 2026, 04_40_26 P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09399" y="2301283"/>
            <a:ext cx="4228751" cy="3008755"/>
          </a:xfrm>
          <a:prstGeom prst="rect">
            <a:avLst/>
          </a:prstGeom>
          <a:ln w="12700">
            <a:miter lim="400000"/>
          </a:ln>
        </p:spPr>
      </p:pic>
      <p:pic>
        <p:nvPicPr>
          <p:cNvPr id="115" name="ChatGPT Image Sep 21, 2026, 04_42_11 PM.png" descr="ChatGPT Image Sep 21, 2026, 04_42_11 PM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900215" y="1778524"/>
            <a:ext cx="5291316" cy="352754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1696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8" name="Text 0"/>
          <p:cNvSpPr txBox="1"/>
          <p:nvPr/>
        </p:nvSpPr>
        <p:spPr>
          <a:xfrm>
            <a:off x="685799" y="2528820"/>
            <a:ext cx="10820097" cy="13431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b="1" sz="440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Back to the middle </a:t>
            </a:r>
            <a:br/>
            <a:r>
              <a:t>of the room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1696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21" name="Text 0"/>
          <p:cNvSpPr txBox="1"/>
          <p:nvPr/>
        </p:nvSpPr>
        <p:spPr>
          <a:xfrm>
            <a:off x="685799" y="498992"/>
            <a:ext cx="10820097" cy="5107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300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When you’re learning something new, you’d rather...</a:t>
            </a:r>
          </a:p>
        </p:txBody>
      </p:sp>
      <p:sp>
        <p:nvSpPr>
          <p:cNvPr id="122" name="Shape 1"/>
          <p:cNvSpPr/>
          <p:nvPr/>
        </p:nvSpPr>
        <p:spPr>
          <a:xfrm>
            <a:off x="1272388" y="1554480"/>
            <a:ext cx="4663441" cy="1737361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>
            <a:solidFill>
              <a:srgbClr val="E3E1DC"/>
            </a:solidFill>
          </a:ln>
          <a:effectLst>
            <a:outerShdw sx="100000" sy="100000" kx="0" ky="0" algn="b" rotWithShape="0" blurRad="63500" dist="50800" dir="5400000">
              <a:srgbClr val="000000">
                <a:alpha val="25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123" name="Text 2"/>
          <p:cNvSpPr txBox="1"/>
          <p:nvPr/>
        </p:nvSpPr>
        <p:spPr>
          <a:xfrm>
            <a:off x="1318107" y="1740822"/>
            <a:ext cx="4572002" cy="2765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1300">
                <a:solidFill>
                  <a:srgbClr val="D8272D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FRONT LEFT</a:t>
            </a:r>
          </a:p>
        </p:txBody>
      </p:sp>
      <p:sp>
        <p:nvSpPr>
          <p:cNvPr id="124" name="Text 3"/>
          <p:cNvSpPr txBox="1"/>
          <p:nvPr/>
        </p:nvSpPr>
        <p:spPr>
          <a:xfrm>
            <a:off x="1455267" y="2368871"/>
            <a:ext cx="4297682" cy="474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260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See It</a:t>
            </a:r>
          </a:p>
        </p:txBody>
      </p:sp>
      <p:sp>
        <p:nvSpPr>
          <p:cNvPr id="125" name="Shape 4"/>
          <p:cNvSpPr/>
          <p:nvPr/>
        </p:nvSpPr>
        <p:spPr>
          <a:xfrm>
            <a:off x="6255868" y="1554480"/>
            <a:ext cx="4663441" cy="1737361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>
            <a:solidFill>
              <a:srgbClr val="E3E1DC"/>
            </a:solidFill>
          </a:ln>
          <a:effectLst>
            <a:outerShdw sx="100000" sy="100000" kx="0" ky="0" algn="b" rotWithShape="0" blurRad="63500" dist="50800" dir="5400000">
              <a:srgbClr val="000000">
                <a:alpha val="25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126" name="Text 5"/>
          <p:cNvSpPr txBox="1"/>
          <p:nvPr/>
        </p:nvSpPr>
        <p:spPr>
          <a:xfrm>
            <a:off x="6301588" y="1740822"/>
            <a:ext cx="4572001" cy="2765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1300">
                <a:solidFill>
                  <a:srgbClr val="D8272D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FRONT RIGHT</a:t>
            </a:r>
          </a:p>
        </p:txBody>
      </p:sp>
      <p:sp>
        <p:nvSpPr>
          <p:cNvPr id="127" name="Text 6"/>
          <p:cNvSpPr txBox="1"/>
          <p:nvPr/>
        </p:nvSpPr>
        <p:spPr>
          <a:xfrm>
            <a:off x="6438747" y="2412282"/>
            <a:ext cx="4297682" cy="3875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210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Hear It Explained</a:t>
            </a:r>
          </a:p>
        </p:txBody>
      </p:sp>
      <p:sp>
        <p:nvSpPr>
          <p:cNvPr id="128" name="Shape 7"/>
          <p:cNvSpPr/>
          <p:nvPr/>
        </p:nvSpPr>
        <p:spPr>
          <a:xfrm>
            <a:off x="1272388" y="3611879"/>
            <a:ext cx="4663441" cy="1737361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>
            <a:solidFill>
              <a:srgbClr val="E3E1DC"/>
            </a:solidFill>
          </a:ln>
          <a:effectLst>
            <a:outerShdw sx="100000" sy="100000" kx="0" ky="0" algn="b" rotWithShape="0" blurRad="63500" dist="50800" dir="5400000">
              <a:srgbClr val="000000">
                <a:alpha val="25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129" name="Text 8"/>
          <p:cNvSpPr txBox="1"/>
          <p:nvPr/>
        </p:nvSpPr>
        <p:spPr>
          <a:xfrm>
            <a:off x="1318107" y="3798222"/>
            <a:ext cx="4572002" cy="2765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1300">
                <a:solidFill>
                  <a:srgbClr val="D8272D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BACK LEFT</a:t>
            </a:r>
          </a:p>
        </p:txBody>
      </p:sp>
      <p:sp>
        <p:nvSpPr>
          <p:cNvPr id="130" name="Text 9"/>
          <p:cNvSpPr txBox="1"/>
          <p:nvPr/>
        </p:nvSpPr>
        <p:spPr>
          <a:xfrm>
            <a:off x="1455267" y="4469682"/>
            <a:ext cx="4297682" cy="3875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210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Try It Yourself</a:t>
            </a:r>
          </a:p>
        </p:txBody>
      </p:sp>
      <p:sp>
        <p:nvSpPr>
          <p:cNvPr id="131" name="Shape 10"/>
          <p:cNvSpPr/>
          <p:nvPr/>
        </p:nvSpPr>
        <p:spPr>
          <a:xfrm>
            <a:off x="6255868" y="3611879"/>
            <a:ext cx="4663441" cy="1737361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>
            <a:solidFill>
              <a:srgbClr val="E3E1DC"/>
            </a:solidFill>
          </a:ln>
          <a:effectLst>
            <a:outerShdw sx="100000" sy="100000" kx="0" ky="0" algn="b" rotWithShape="0" blurRad="63500" dist="50800" dir="5400000">
              <a:srgbClr val="000000">
                <a:alpha val="25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132" name="Text 11"/>
          <p:cNvSpPr txBox="1"/>
          <p:nvPr/>
        </p:nvSpPr>
        <p:spPr>
          <a:xfrm>
            <a:off x="6301588" y="3798222"/>
            <a:ext cx="4572001" cy="2765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1300">
                <a:solidFill>
                  <a:srgbClr val="D8272D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BACK RIGHT</a:t>
            </a:r>
          </a:p>
        </p:txBody>
      </p:sp>
      <p:sp>
        <p:nvSpPr>
          <p:cNvPr id="133" name="Text 12"/>
          <p:cNvSpPr txBox="1"/>
          <p:nvPr/>
        </p:nvSpPr>
        <p:spPr>
          <a:xfrm>
            <a:off x="6438747" y="4494251"/>
            <a:ext cx="4297682" cy="338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170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Figure It Out With Someone</a:t>
            </a:r>
          </a:p>
        </p:txBody>
      </p:sp>
      <p:sp>
        <p:nvSpPr>
          <p:cNvPr id="134" name="Text 13"/>
          <p:cNvSpPr txBox="1"/>
          <p:nvPr/>
        </p:nvSpPr>
        <p:spPr>
          <a:xfrm>
            <a:off x="685799" y="5859709"/>
            <a:ext cx="10820097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Pick your answer. Move to your corner.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1696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37" name="Text 0"/>
          <p:cNvSpPr txBox="1"/>
          <p:nvPr/>
        </p:nvSpPr>
        <p:spPr>
          <a:xfrm>
            <a:off x="679602" y="3063117"/>
            <a:ext cx="10820096" cy="8813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550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We’re better when we connect!</a:t>
            </a:r>
          </a:p>
        </p:txBody>
      </p:sp>
      <p:sp>
        <p:nvSpPr>
          <p:cNvPr id="138" name="Shape 1"/>
          <p:cNvSpPr/>
          <p:nvPr/>
        </p:nvSpPr>
        <p:spPr>
          <a:xfrm>
            <a:off x="5870447" y="2834640"/>
            <a:ext cx="457201" cy="64009"/>
          </a:xfrm>
          <a:prstGeom prst="roundRect">
            <a:avLst>
              <a:gd name="adj" fmla="val 42857"/>
            </a:avLst>
          </a:prstGeom>
          <a:solidFill>
            <a:srgbClr val="D8272D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139" name="Text 0"/>
          <p:cNvSpPr txBox="1"/>
          <p:nvPr/>
        </p:nvSpPr>
        <p:spPr>
          <a:xfrm>
            <a:off x="679602" y="2005280"/>
            <a:ext cx="10820096" cy="412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Remember: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