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793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608965" y="92074"/>
            <a:ext cx="10961370" cy="15081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608965" y="1600200"/>
            <a:ext cx="1096137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5886661" y="6172200"/>
            <a:ext cx="2841838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4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4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4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Text 0"/>
          <p:cNvSpPr txBox="1"/>
          <p:nvPr/>
        </p:nvSpPr>
        <p:spPr>
          <a:xfrm>
            <a:off x="685799" y="2314997"/>
            <a:ext cx="10820097" cy="8564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54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Pair Up &amp; Build</a:t>
            </a:r>
          </a:p>
        </p:txBody>
      </p:sp>
      <p:sp>
        <p:nvSpPr>
          <p:cNvPr id="22" name="Text 1"/>
          <p:cNvSpPr txBox="1"/>
          <p:nvPr/>
        </p:nvSpPr>
        <p:spPr>
          <a:xfrm>
            <a:off x="685799" y="3439065"/>
            <a:ext cx="10820097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4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You have strengths you can build on.</a:t>
            </a:r>
          </a:p>
        </p:txBody>
      </p:sp>
      <p:sp>
        <p:nvSpPr>
          <p:cNvPr id="23" name="Shape 2"/>
          <p:cNvSpPr/>
          <p:nvPr/>
        </p:nvSpPr>
        <p:spPr>
          <a:xfrm>
            <a:off x="5870447" y="4206240"/>
            <a:ext cx="457201" cy="64009"/>
          </a:xfrm>
          <a:prstGeom prst="roundRect">
            <a:avLst>
              <a:gd name="adj" fmla="val 42857"/>
            </a:avLst>
          </a:prstGeom>
          <a:solidFill>
            <a:srgbClr val="DF3540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Text 0"/>
          <p:cNvSpPr txBox="1"/>
          <p:nvPr/>
        </p:nvSpPr>
        <p:spPr>
          <a:xfrm>
            <a:off x="685799" y="4116320"/>
            <a:ext cx="10820097" cy="708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44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Everybody stand up</a:t>
            </a:r>
          </a:p>
        </p:txBody>
      </p:sp>
      <p:pic>
        <p:nvPicPr>
          <p:cNvPr id="27" name="ChatGPT Image Sep 21, 2026, 04_05_52 PM.png" descr="ChatGPT Image Sep 21, 2026, 04_05_52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44618" y="104081"/>
            <a:ext cx="8490064" cy="424503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198" y="-1"/>
            <a:ext cx="12191696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Text 0"/>
          <p:cNvSpPr txBox="1"/>
          <p:nvPr/>
        </p:nvSpPr>
        <p:spPr>
          <a:xfrm>
            <a:off x="685799" y="4032500"/>
            <a:ext cx="10820097" cy="1343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44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Without talking, form a line from tallest to shortest</a:t>
            </a:r>
          </a:p>
        </p:txBody>
      </p:sp>
      <p:sp>
        <p:nvSpPr>
          <p:cNvPr id="31" name="Text 1"/>
          <p:cNvSpPr txBox="1"/>
          <p:nvPr/>
        </p:nvSpPr>
        <p:spPr>
          <a:xfrm>
            <a:off x="685799" y="5777990"/>
            <a:ext cx="10820097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200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(No talking)</a:t>
            </a:r>
          </a:p>
        </p:txBody>
      </p:sp>
      <p:pic>
        <p:nvPicPr>
          <p:cNvPr id="32" name="ChatGPT Image Sep 21, 2026, 03_48_33 PM.png" descr="ChatGPT Image Sep 21, 2026, 03_48_33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347468" y="100183"/>
            <a:ext cx="7578712" cy="378935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5" name="Text 0"/>
          <p:cNvSpPr txBox="1"/>
          <p:nvPr/>
        </p:nvSpPr>
        <p:spPr>
          <a:xfrm>
            <a:off x="685799" y="3651500"/>
            <a:ext cx="10820097" cy="1343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b="1" sz="44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Face the person</a:t>
            </a:r>
          </a:p>
          <a:p>
            <a:pPr algn="ctr">
              <a:defRPr b="1" sz="44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across from you</a:t>
            </a:r>
          </a:p>
        </p:txBody>
      </p:sp>
      <p:sp>
        <p:nvSpPr>
          <p:cNvPr id="36" name="Text 1"/>
          <p:cNvSpPr txBox="1"/>
          <p:nvPr/>
        </p:nvSpPr>
        <p:spPr>
          <a:xfrm>
            <a:off x="685799" y="5396990"/>
            <a:ext cx="10820097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200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That person is your partner</a:t>
            </a:r>
          </a:p>
        </p:txBody>
      </p:sp>
      <p:pic>
        <p:nvPicPr>
          <p:cNvPr id="37" name="ChatGPT Image Sep 21, 2026, 04_01_52 PM.png" descr="ChatGPT Image Sep 21, 2026, 04_01_52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702775" y="380495"/>
            <a:ext cx="4773750" cy="3182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Text 0"/>
          <p:cNvSpPr txBox="1"/>
          <p:nvPr/>
        </p:nvSpPr>
        <p:spPr>
          <a:xfrm>
            <a:off x="685799" y="3730240"/>
            <a:ext cx="10820097" cy="708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44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Sit with your partner</a:t>
            </a:r>
          </a:p>
        </p:txBody>
      </p:sp>
      <p:sp>
        <p:nvSpPr>
          <p:cNvPr id="41" name="Text 1"/>
          <p:cNvSpPr txBox="1"/>
          <p:nvPr/>
        </p:nvSpPr>
        <p:spPr>
          <a:xfrm>
            <a:off x="685799" y="4855969"/>
            <a:ext cx="10820097" cy="74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2200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Find a spot in the room with a little space, or at a desk to sit</a:t>
            </a:r>
          </a:p>
          <a:p>
            <a:pPr algn="ctr">
              <a:defRPr sz="2200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down together</a:t>
            </a:r>
          </a:p>
        </p:txBody>
      </p:sp>
      <p:pic>
        <p:nvPicPr>
          <p:cNvPr id="42" name="ChatGPT Image Sep 21, 2026, 03_53_50 PM.png" descr="ChatGPT Image Sep 21, 2026, 03_53_50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472449" y="56588"/>
            <a:ext cx="5234402" cy="34896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Text 0"/>
          <p:cNvSpPr txBox="1"/>
          <p:nvPr/>
        </p:nvSpPr>
        <p:spPr>
          <a:xfrm>
            <a:off x="685799" y="567572"/>
            <a:ext cx="10820097" cy="510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30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Choose one strength you already have</a:t>
            </a:r>
          </a:p>
        </p:txBody>
      </p:sp>
      <p:sp>
        <p:nvSpPr>
          <p:cNvPr id="46" name="Shape 1"/>
          <p:cNvSpPr/>
          <p:nvPr/>
        </p:nvSpPr>
        <p:spPr>
          <a:xfrm>
            <a:off x="819760" y="1691639"/>
            <a:ext cx="2487168" cy="1188721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47" name="Text 2"/>
          <p:cNvSpPr txBox="1"/>
          <p:nvPr/>
        </p:nvSpPr>
        <p:spPr>
          <a:xfrm>
            <a:off x="1002639" y="2116811"/>
            <a:ext cx="2121410" cy="338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7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Creative</a:t>
            </a:r>
          </a:p>
        </p:txBody>
      </p:sp>
      <p:sp>
        <p:nvSpPr>
          <p:cNvPr id="48" name="Shape 3"/>
          <p:cNvSpPr/>
          <p:nvPr/>
        </p:nvSpPr>
        <p:spPr>
          <a:xfrm>
            <a:off x="3508095" y="1691639"/>
            <a:ext cx="2487169" cy="1188721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49" name="Text 4"/>
          <p:cNvSpPr txBox="1"/>
          <p:nvPr/>
        </p:nvSpPr>
        <p:spPr>
          <a:xfrm>
            <a:off x="3690976" y="2116811"/>
            <a:ext cx="2121409" cy="338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7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Persistent</a:t>
            </a:r>
          </a:p>
        </p:txBody>
      </p:sp>
      <p:sp>
        <p:nvSpPr>
          <p:cNvPr id="50" name="Shape 5"/>
          <p:cNvSpPr/>
          <p:nvPr/>
        </p:nvSpPr>
        <p:spPr>
          <a:xfrm>
            <a:off x="6196431" y="1691639"/>
            <a:ext cx="2487169" cy="1188721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51" name="Text 6"/>
          <p:cNvSpPr txBox="1"/>
          <p:nvPr/>
        </p:nvSpPr>
        <p:spPr>
          <a:xfrm>
            <a:off x="6379312" y="2116811"/>
            <a:ext cx="2121409" cy="338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7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Kind</a:t>
            </a:r>
          </a:p>
        </p:txBody>
      </p:sp>
      <p:sp>
        <p:nvSpPr>
          <p:cNvPr id="52" name="Shape 7"/>
          <p:cNvSpPr/>
          <p:nvPr/>
        </p:nvSpPr>
        <p:spPr>
          <a:xfrm>
            <a:off x="8884767" y="1691639"/>
            <a:ext cx="2487169" cy="1188721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53" name="Text 8"/>
          <p:cNvSpPr txBox="1"/>
          <p:nvPr/>
        </p:nvSpPr>
        <p:spPr>
          <a:xfrm>
            <a:off x="9067648" y="2116811"/>
            <a:ext cx="2121409" cy="338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7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Curious</a:t>
            </a:r>
          </a:p>
        </p:txBody>
      </p:sp>
      <p:sp>
        <p:nvSpPr>
          <p:cNvPr id="54" name="Shape 9"/>
          <p:cNvSpPr/>
          <p:nvPr/>
        </p:nvSpPr>
        <p:spPr>
          <a:xfrm>
            <a:off x="819760" y="3154679"/>
            <a:ext cx="2487168" cy="1188721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55" name="Text 10"/>
          <p:cNvSpPr txBox="1"/>
          <p:nvPr/>
        </p:nvSpPr>
        <p:spPr>
          <a:xfrm>
            <a:off x="1002639" y="3579851"/>
            <a:ext cx="2121410" cy="338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7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Brave</a:t>
            </a:r>
          </a:p>
        </p:txBody>
      </p:sp>
      <p:sp>
        <p:nvSpPr>
          <p:cNvPr id="56" name="Shape 11"/>
          <p:cNvSpPr/>
          <p:nvPr/>
        </p:nvSpPr>
        <p:spPr>
          <a:xfrm>
            <a:off x="3508095" y="3154679"/>
            <a:ext cx="2487169" cy="1188721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57" name="Text 12"/>
          <p:cNvSpPr txBox="1"/>
          <p:nvPr/>
        </p:nvSpPr>
        <p:spPr>
          <a:xfrm>
            <a:off x="3690976" y="3579851"/>
            <a:ext cx="2121409" cy="338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7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Helpful</a:t>
            </a:r>
          </a:p>
        </p:txBody>
      </p:sp>
      <p:sp>
        <p:nvSpPr>
          <p:cNvPr id="58" name="Shape 13"/>
          <p:cNvSpPr/>
          <p:nvPr/>
        </p:nvSpPr>
        <p:spPr>
          <a:xfrm>
            <a:off x="6196431" y="3154679"/>
            <a:ext cx="2487169" cy="1188721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59" name="Text 14"/>
          <p:cNvSpPr txBox="1"/>
          <p:nvPr/>
        </p:nvSpPr>
        <p:spPr>
          <a:xfrm>
            <a:off x="6379312" y="3579851"/>
            <a:ext cx="2121409" cy="338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7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Responsible</a:t>
            </a:r>
          </a:p>
        </p:txBody>
      </p:sp>
      <p:sp>
        <p:nvSpPr>
          <p:cNvPr id="60" name="Shape 15"/>
          <p:cNvSpPr/>
          <p:nvPr/>
        </p:nvSpPr>
        <p:spPr>
          <a:xfrm>
            <a:off x="8884767" y="3154679"/>
            <a:ext cx="2487169" cy="1188721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61" name="Text 16"/>
          <p:cNvSpPr txBox="1"/>
          <p:nvPr/>
        </p:nvSpPr>
        <p:spPr>
          <a:xfrm>
            <a:off x="9067648" y="3579851"/>
            <a:ext cx="2121409" cy="338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7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Funny</a:t>
            </a:r>
          </a:p>
        </p:txBody>
      </p:sp>
      <p:sp>
        <p:nvSpPr>
          <p:cNvPr id="62" name="Shape 17"/>
          <p:cNvSpPr/>
          <p:nvPr/>
        </p:nvSpPr>
        <p:spPr>
          <a:xfrm>
            <a:off x="819760" y="4617720"/>
            <a:ext cx="2487168" cy="1188721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63" name="Text 18"/>
          <p:cNvSpPr txBox="1"/>
          <p:nvPr/>
        </p:nvSpPr>
        <p:spPr>
          <a:xfrm>
            <a:off x="1002639" y="5042891"/>
            <a:ext cx="2121410" cy="338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7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Resourceful</a:t>
            </a:r>
          </a:p>
        </p:txBody>
      </p:sp>
      <p:sp>
        <p:nvSpPr>
          <p:cNvPr id="64" name="Shape 19"/>
          <p:cNvSpPr/>
          <p:nvPr/>
        </p:nvSpPr>
        <p:spPr>
          <a:xfrm>
            <a:off x="3508095" y="4617720"/>
            <a:ext cx="2487169" cy="1188721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65" name="Text 20"/>
          <p:cNvSpPr txBox="1"/>
          <p:nvPr/>
        </p:nvSpPr>
        <p:spPr>
          <a:xfrm>
            <a:off x="3690976" y="5042891"/>
            <a:ext cx="2121409" cy="338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7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Hardworking</a:t>
            </a:r>
          </a:p>
        </p:txBody>
      </p:sp>
      <p:sp>
        <p:nvSpPr>
          <p:cNvPr id="66" name="Shape 21"/>
          <p:cNvSpPr/>
          <p:nvPr/>
        </p:nvSpPr>
        <p:spPr>
          <a:xfrm>
            <a:off x="6196431" y="4617720"/>
            <a:ext cx="2487169" cy="1188721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67" name="Text 22"/>
          <p:cNvSpPr txBox="1"/>
          <p:nvPr/>
        </p:nvSpPr>
        <p:spPr>
          <a:xfrm>
            <a:off x="6379312" y="5042891"/>
            <a:ext cx="2121409" cy="338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7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Good Listener</a:t>
            </a:r>
          </a:p>
        </p:txBody>
      </p:sp>
      <p:sp>
        <p:nvSpPr>
          <p:cNvPr id="68" name="Shape 23"/>
          <p:cNvSpPr/>
          <p:nvPr/>
        </p:nvSpPr>
        <p:spPr>
          <a:xfrm>
            <a:off x="8884767" y="4617720"/>
            <a:ext cx="2487169" cy="1188721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69" name="Text 24"/>
          <p:cNvSpPr txBox="1"/>
          <p:nvPr/>
        </p:nvSpPr>
        <p:spPr>
          <a:xfrm>
            <a:off x="9067648" y="5042891"/>
            <a:ext cx="2121409" cy="338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7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Problem Solver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Text 0"/>
          <p:cNvSpPr txBox="1"/>
          <p:nvPr/>
        </p:nvSpPr>
        <p:spPr>
          <a:xfrm>
            <a:off x="685799" y="567572"/>
            <a:ext cx="10820097" cy="510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30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Choose one strength you want to build</a:t>
            </a:r>
          </a:p>
        </p:txBody>
      </p:sp>
      <p:sp>
        <p:nvSpPr>
          <p:cNvPr id="73" name="Shape 1"/>
          <p:cNvSpPr/>
          <p:nvPr/>
        </p:nvSpPr>
        <p:spPr>
          <a:xfrm>
            <a:off x="819760" y="1691639"/>
            <a:ext cx="2487168" cy="1188721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74" name="Text 2"/>
          <p:cNvSpPr txBox="1"/>
          <p:nvPr/>
        </p:nvSpPr>
        <p:spPr>
          <a:xfrm>
            <a:off x="1002639" y="2116811"/>
            <a:ext cx="2121410" cy="338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7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Creative</a:t>
            </a:r>
          </a:p>
        </p:txBody>
      </p:sp>
      <p:sp>
        <p:nvSpPr>
          <p:cNvPr id="75" name="Shape 3"/>
          <p:cNvSpPr/>
          <p:nvPr/>
        </p:nvSpPr>
        <p:spPr>
          <a:xfrm>
            <a:off x="3508095" y="1691639"/>
            <a:ext cx="2487169" cy="1188721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76" name="Text 4"/>
          <p:cNvSpPr txBox="1"/>
          <p:nvPr/>
        </p:nvSpPr>
        <p:spPr>
          <a:xfrm>
            <a:off x="3690976" y="2116811"/>
            <a:ext cx="2121409" cy="338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7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Persistent</a:t>
            </a:r>
          </a:p>
        </p:txBody>
      </p:sp>
      <p:sp>
        <p:nvSpPr>
          <p:cNvPr id="77" name="Shape 5"/>
          <p:cNvSpPr/>
          <p:nvPr/>
        </p:nvSpPr>
        <p:spPr>
          <a:xfrm>
            <a:off x="6196431" y="1691639"/>
            <a:ext cx="2487169" cy="1188721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78" name="Text 6"/>
          <p:cNvSpPr txBox="1"/>
          <p:nvPr/>
        </p:nvSpPr>
        <p:spPr>
          <a:xfrm>
            <a:off x="6379312" y="2116811"/>
            <a:ext cx="2121409" cy="338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7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Kind</a:t>
            </a:r>
          </a:p>
        </p:txBody>
      </p:sp>
      <p:sp>
        <p:nvSpPr>
          <p:cNvPr id="79" name="Shape 7"/>
          <p:cNvSpPr/>
          <p:nvPr/>
        </p:nvSpPr>
        <p:spPr>
          <a:xfrm>
            <a:off x="8884767" y="1691639"/>
            <a:ext cx="2487169" cy="1188721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80" name="Text 8"/>
          <p:cNvSpPr txBox="1"/>
          <p:nvPr/>
        </p:nvSpPr>
        <p:spPr>
          <a:xfrm>
            <a:off x="9067648" y="2116811"/>
            <a:ext cx="2121409" cy="338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7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Curious</a:t>
            </a:r>
          </a:p>
        </p:txBody>
      </p:sp>
      <p:sp>
        <p:nvSpPr>
          <p:cNvPr id="81" name="Shape 9"/>
          <p:cNvSpPr/>
          <p:nvPr/>
        </p:nvSpPr>
        <p:spPr>
          <a:xfrm>
            <a:off x="819760" y="3154679"/>
            <a:ext cx="2487168" cy="1188721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82" name="Text 10"/>
          <p:cNvSpPr txBox="1"/>
          <p:nvPr/>
        </p:nvSpPr>
        <p:spPr>
          <a:xfrm>
            <a:off x="1002639" y="3579851"/>
            <a:ext cx="2121410" cy="338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7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Brave</a:t>
            </a:r>
          </a:p>
        </p:txBody>
      </p:sp>
      <p:sp>
        <p:nvSpPr>
          <p:cNvPr id="83" name="Shape 11"/>
          <p:cNvSpPr/>
          <p:nvPr/>
        </p:nvSpPr>
        <p:spPr>
          <a:xfrm>
            <a:off x="3508095" y="3154679"/>
            <a:ext cx="2487169" cy="1188721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84" name="Text 12"/>
          <p:cNvSpPr txBox="1"/>
          <p:nvPr/>
        </p:nvSpPr>
        <p:spPr>
          <a:xfrm>
            <a:off x="3690976" y="3579851"/>
            <a:ext cx="2121409" cy="338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7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Helpful</a:t>
            </a:r>
          </a:p>
        </p:txBody>
      </p:sp>
      <p:sp>
        <p:nvSpPr>
          <p:cNvPr id="85" name="Shape 13"/>
          <p:cNvSpPr/>
          <p:nvPr/>
        </p:nvSpPr>
        <p:spPr>
          <a:xfrm>
            <a:off x="6196431" y="3154679"/>
            <a:ext cx="2487169" cy="1188721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86" name="Text 14"/>
          <p:cNvSpPr txBox="1"/>
          <p:nvPr/>
        </p:nvSpPr>
        <p:spPr>
          <a:xfrm>
            <a:off x="6379312" y="3579851"/>
            <a:ext cx="2121409" cy="338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7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Responsible</a:t>
            </a:r>
          </a:p>
        </p:txBody>
      </p:sp>
      <p:sp>
        <p:nvSpPr>
          <p:cNvPr id="87" name="Shape 15"/>
          <p:cNvSpPr/>
          <p:nvPr/>
        </p:nvSpPr>
        <p:spPr>
          <a:xfrm>
            <a:off x="8884767" y="3154679"/>
            <a:ext cx="2487169" cy="1188721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88" name="Text 16"/>
          <p:cNvSpPr txBox="1"/>
          <p:nvPr/>
        </p:nvSpPr>
        <p:spPr>
          <a:xfrm>
            <a:off x="9067648" y="3579851"/>
            <a:ext cx="2121409" cy="338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7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Funny</a:t>
            </a:r>
          </a:p>
        </p:txBody>
      </p:sp>
      <p:sp>
        <p:nvSpPr>
          <p:cNvPr id="89" name="Shape 17"/>
          <p:cNvSpPr/>
          <p:nvPr/>
        </p:nvSpPr>
        <p:spPr>
          <a:xfrm>
            <a:off x="819760" y="4617720"/>
            <a:ext cx="2487168" cy="1188721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90" name="Text 18"/>
          <p:cNvSpPr txBox="1"/>
          <p:nvPr/>
        </p:nvSpPr>
        <p:spPr>
          <a:xfrm>
            <a:off x="1002639" y="5042891"/>
            <a:ext cx="2121410" cy="338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7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Resourceful</a:t>
            </a:r>
          </a:p>
        </p:txBody>
      </p:sp>
      <p:sp>
        <p:nvSpPr>
          <p:cNvPr id="91" name="Shape 19"/>
          <p:cNvSpPr/>
          <p:nvPr/>
        </p:nvSpPr>
        <p:spPr>
          <a:xfrm>
            <a:off x="3508095" y="4617720"/>
            <a:ext cx="2487169" cy="1188721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92" name="Text 20"/>
          <p:cNvSpPr txBox="1"/>
          <p:nvPr/>
        </p:nvSpPr>
        <p:spPr>
          <a:xfrm>
            <a:off x="3690976" y="5042891"/>
            <a:ext cx="2121409" cy="338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7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Hardworking</a:t>
            </a:r>
          </a:p>
        </p:txBody>
      </p:sp>
      <p:sp>
        <p:nvSpPr>
          <p:cNvPr id="93" name="Shape 21"/>
          <p:cNvSpPr/>
          <p:nvPr/>
        </p:nvSpPr>
        <p:spPr>
          <a:xfrm>
            <a:off x="6196431" y="4617720"/>
            <a:ext cx="2487169" cy="1188721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94" name="Text 22"/>
          <p:cNvSpPr txBox="1"/>
          <p:nvPr/>
        </p:nvSpPr>
        <p:spPr>
          <a:xfrm>
            <a:off x="6379312" y="5042891"/>
            <a:ext cx="2121409" cy="338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7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Good Listener</a:t>
            </a:r>
          </a:p>
        </p:txBody>
      </p:sp>
      <p:sp>
        <p:nvSpPr>
          <p:cNvPr id="95" name="Shape 23"/>
          <p:cNvSpPr/>
          <p:nvPr/>
        </p:nvSpPr>
        <p:spPr>
          <a:xfrm>
            <a:off x="8884767" y="4617720"/>
            <a:ext cx="2487169" cy="1188721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96" name="Text 24"/>
          <p:cNvSpPr txBox="1"/>
          <p:nvPr/>
        </p:nvSpPr>
        <p:spPr>
          <a:xfrm>
            <a:off x="9067648" y="5042891"/>
            <a:ext cx="2121409" cy="338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7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Problem Solver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9" name="Text 0"/>
          <p:cNvSpPr txBox="1"/>
          <p:nvPr/>
        </p:nvSpPr>
        <p:spPr>
          <a:xfrm>
            <a:off x="685799" y="2801110"/>
            <a:ext cx="10820097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Share with your partner</a:t>
            </a:r>
          </a:p>
        </p:txBody>
      </p:sp>
      <p:sp>
        <p:nvSpPr>
          <p:cNvPr id="100" name="Shape 1"/>
          <p:cNvSpPr/>
          <p:nvPr/>
        </p:nvSpPr>
        <p:spPr>
          <a:xfrm>
            <a:off x="5870447" y="3510279"/>
            <a:ext cx="457201" cy="64009"/>
          </a:xfrm>
          <a:prstGeom prst="roundRect">
            <a:avLst>
              <a:gd name="adj" fmla="val 42857"/>
            </a:avLst>
          </a:prstGeom>
          <a:solidFill>
            <a:srgbClr val="DF3540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01" name="Text 2"/>
          <p:cNvSpPr txBox="1"/>
          <p:nvPr/>
        </p:nvSpPr>
        <p:spPr>
          <a:xfrm>
            <a:off x="685799" y="4073140"/>
            <a:ext cx="10820097" cy="1343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b="1" sz="44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How has your strength been</a:t>
            </a:r>
          </a:p>
          <a:p>
            <a:pPr algn="ctr">
              <a:defRPr b="1" sz="44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useful to you?</a:t>
            </a:r>
          </a:p>
        </p:txBody>
      </p:sp>
      <p:pic>
        <p:nvPicPr>
          <p:cNvPr id="102" name="ChatGPT Image Sep 21, 2026, 03_53_50 PM.png" descr="ChatGPT Image Sep 21, 2026, 03_53_50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54898" y="378711"/>
            <a:ext cx="3469504" cy="23130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5" name="Text 0"/>
          <p:cNvSpPr txBox="1"/>
          <p:nvPr/>
        </p:nvSpPr>
        <p:spPr>
          <a:xfrm>
            <a:off x="685799" y="2801110"/>
            <a:ext cx="10820097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Share with your partner</a:t>
            </a:r>
          </a:p>
        </p:txBody>
      </p:sp>
      <p:sp>
        <p:nvSpPr>
          <p:cNvPr id="106" name="Shape 1"/>
          <p:cNvSpPr/>
          <p:nvPr/>
        </p:nvSpPr>
        <p:spPr>
          <a:xfrm>
            <a:off x="5870447" y="3510279"/>
            <a:ext cx="457201" cy="64009"/>
          </a:xfrm>
          <a:prstGeom prst="roundRect">
            <a:avLst>
              <a:gd name="adj" fmla="val 42857"/>
            </a:avLst>
          </a:prstGeom>
          <a:solidFill>
            <a:srgbClr val="DF3540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07" name="Text 2"/>
          <p:cNvSpPr txBox="1"/>
          <p:nvPr/>
        </p:nvSpPr>
        <p:spPr>
          <a:xfrm>
            <a:off x="685799" y="4073140"/>
            <a:ext cx="10820097" cy="1343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b="1" sz="44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How could adding that new strength</a:t>
            </a:r>
            <a:br/>
            <a:r>
              <a:t>help you?</a:t>
            </a:r>
          </a:p>
        </p:txBody>
      </p:sp>
      <p:pic>
        <p:nvPicPr>
          <p:cNvPr id="108" name="ChatGPT Image Sep 21, 2026, 03_53_50 PM.png" descr="ChatGPT Image Sep 21, 2026, 03_53_50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54898" y="378711"/>
            <a:ext cx="3469504" cy="23130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1" name="Text 0"/>
          <p:cNvSpPr txBox="1"/>
          <p:nvPr/>
        </p:nvSpPr>
        <p:spPr>
          <a:xfrm>
            <a:off x="685799" y="2241337"/>
            <a:ext cx="10820097" cy="16438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b="1" sz="54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You have strengths already and</a:t>
            </a:r>
          </a:p>
          <a:p>
            <a:pPr algn="ctr">
              <a:defRPr b="1" sz="54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you can build on them!</a:t>
            </a:r>
          </a:p>
        </p:txBody>
      </p:sp>
      <p:sp>
        <p:nvSpPr>
          <p:cNvPr id="112" name="Shape 1"/>
          <p:cNvSpPr/>
          <p:nvPr/>
        </p:nvSpPr>
        <p:spPr>
          <a:xfrm>
            <a:off x="5870447" y="4297679"/>
            <a:ext cx="457201" cy="64009"/>
          </a:xfrm>
          <a:prstGeom prst="roundRect">
            <a:avLst>
              <a:gd name="adj" fmla="val 42857"/>
            </a:avLst>
          </a:prstGeom>
          <a:solidFill>
            <a:srgbClr val="DF3540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113" name="Text 0"/>
          <p:cNvSpPr txBox="1"/>
          <p:nvPr/>
        </p:nvSpPr>
        <p:spPr>
          <a:xfrm>
            <a:off x="679602" y="1497280"/>
            <a:ext cx="10820096" cy="41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Remember: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