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08965" y="92074"/>
            <a:ext cx="1096137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08965" y="1600200"/>
            <a:ext cx="1096137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886661" y="6172200"/>
            <a:ext cx="2841838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4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5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Text 0"/>
          <p:cNvSpPr txBox="1"/>
          <p:nvPr/>
        </p:nvSpPr>
        <p:spPr>
          <a:xfrm>
            <a:off x="685799" y="2302505"/>
            <a:ext cx="10820097" cy="881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5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Work It Back</a:t>
            </a:r>
          </a:p>
        </p:txBody>
      </p:sp>
      <p:sp>
        <p:nvSpPr>
          <p:cNvPr id="22" name="Text 1"/>
          <p:cNvSpPr txBox="1"/>
          <p:nvPr/>
        </p:nvSpPr>
        <p:spPr>
          <a:xfrm>
            <a:off x="685799" y="3439065"/>
            <a:ext cx="10820097" cy="4370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4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you do here can matter to your future.</a:t>
            </a:r>
          </a:p>
        </p:txBody>
      </p:sp>
      <p:sp>
        <p:nvSpPr>
          <p:cNvPr id="23" name="Shape 2"/>
          <p:cNvSpPr/>
          <p:nvPr/>
        </p:nvSpPr>
        <p:spPr>
          <a:xfrm>
            <a:off x="5870447" y="4206240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6" name="Text 0"/>
          <p:cNvSpPr txBox="1"/>
          <p:nvPr/>
        </p:nvSpPr>
        <p:spPr>
          <a:xfrm>
            <a:off x="685799" y="3636468"/>
            <a:ext cx="10820097" cy="1393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You don’t need a perfect picture</a:t>
            </a:r>
          </a:p>
          <a:p>
            <a:pPr algn="ctr">
              <a:defRPr b="1" sz="4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of your future.</a:t>
            </a:r>
          </a:p>
        </p:txBody>
      </p:sp>
      <p:sp>
        <p:nvSpPr>
          <p:cNvPr id="27" name="Shape 1"/>
          <p:cNvSpPr/>
          <p:nvPr/>
        </p:nvSpPr>
        <p:spPr>
          <a:xfrm>
            <a:off x="5870447" y="55676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28" name="ChatGPT Image Sep 21, 2026, 04_13_08 PM.png" descr="ChatGPT Image Sep 21, 2026, 04_13_08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61454" y="-35135"/>
            <a:ext cx="5656392" cy="37709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Text 0"/>
          <p:cNvSpPr txBox="1"/>
          <p:nvPr/>
        </p:nvSpPr>
        <p:spPr>
          <a:xfrm>
            <a:off x="685799" y="3636468"/>
            <a:ext cx="10820097" cy="13935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4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Start with one choice you might</a:t>
            </a:r>
          </a:p>
          <a:p>
            <a:pPr algn="ctr">
              <a:defRPr b="1" sz="4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want someday.</a:t>
            </a:r>
          </a:p>
        </p:txBody>
      </p:sp>
      <p:sp>
        <p:nvSpPr>
          <p:cNvPr id="32" name="Shape 1"/>
          <p:cNvSpPr/>
          <p:nvPr/>
        </p:nvSpPr>
        <p:spPr>
          <a:xfrm>
            <a:off x="5870447" y="55676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33" name="ChatGPT Image Sep 21, 2026, 04_17_30 PM.png" descr="ChatGPT Image Sep 21, 2026, 04_17_30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52078" y="59993"/>
            <a:ext cx="4475144" cy="35250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Text 0"/>
          <p:cNvSpPr txBox="1"/>
          <p:nvPr/>
        </p:nvSpPr>
        <p:spPr>
          <a:xfrm>
            <a:off x="685799" y="410668"/>
            <a:ext cx="10820097" cy="733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Pick a CHOICE</a:t>
            </a:r>
          </a:p>
        </p:txBody>
      </p:sp>
      <p:sp>
        <p:nvSpPr>
          <p:cNvPr id="37" name="Text 1"/>
          <p:cNvSpPr txBox="1"/>
          <p:nvPr/>
        </p:nvSpPr>
        <p:spPr>
          <a:xfrm>
            <a:off x="685799" y="1229704"/>
            <a:ext cx="1082009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Choose one that sounds good to you.</a:t>
            </a:r>
          </a:p>
        </p:txBody>
      </p:sp>
      <p:sp>
        <p:nvSpPr>
          <p:cNvPr id="38" name="Shape 2"/>
          <p:cNvSpPr/>
          <p:nvPr/>
        </p:nvSpPr>
        <p:spPr>
          <a:xfrm>
            <a:off x="1363827" y="2011679"/>
            <a:ext cx="4572001" cy="1554481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39" name="Text 3"/>
          <p:cNvSpPr txBox="1"/>
          <p:nvPr/>
        </p:nvSpPr>
        <p:spPr>
          <a:xfrm>
            <a:off x="1546708" y="2595162"/>
            <a:ext cx="4206240" cy="387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1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Have work I enjoy</a:t>
            </a:r>
          </a:p>
        </p:txBody>
      </p:sp>
      <p:sp>
        <p:nvSpPr>
          <p:cNvPr id="40" name="Shape 4"/>
          <p:cNvSpPr/>
          <p:nvPr/>
        </p:nvSpPr>
        <p:spPr>
          <a:xfrm>
            <a:off x="6255868" y="2011679"/>
            <a:ext cx="4572001" cy="1554481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41" name="Text 5"/>
          <p:cNvSpPr txBox="1"/>
          <p:nvPr/>
        </p:nvSpPr>
        <p:spPr>
          <a:xfrm>
            <a:off x="6438748" y="2595162"/>
            <a:ext cx="4206240" cy="387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1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Support myself</a:t>
            </a:r>
          </a:p>
        </p:txBody>
      </p:sp>
      <p:sp>
        <p:nvSpPr>
          <p:cNvPr id="42" name="Shape 6"/>
          <p:cNvSpPr/>
          <p:nvPr/>
        </p:nvSpPr>
        <p:spPr>
          <a:xfrm>
            <a:off x="1363827" y="3931920"/>
            <a:ext cx="4572001" cy="1554481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43" name="Text 7"/>
          <p:cNvSpPr txBox="1"/>
          <p:nvPr/>
        </p:nvSpPr>
        <p:spPr>
          <a:xfrm>
            <a:off x="1546708" y="4539971"/>
            <a:ext cx="420624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Have options and flexibility</a:t>
            </a:r>
          </a:p>
        </p:txBody>
      </p:sp>
      <p:sp>
        <p:nvSpPr>
          <p:cNvPr id="44" name="Shape 8"/>
          <p:cNvSpPr/>
          <p:nvPr/>
        </p:nvSpPr>
        <p:spPr>
          <a:xfrm>
            <a:off x="6255868" y="3931920"/>
            <a:ext cx="4572001" cy="1554481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45" name="Text 9"/>
          <p:cNvSpPr txBox="1"/>
          <p:nvPr/>
        </p:nvSpPr>
        <p:spPr>
          <a:xfrm>
            <a:off x="6438748" y="4539971"/>
            <a:ext cx="4206240" cy="338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7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Help or contribute to others</a:t>
            </a:r>
          </a:p>
        </p:txBody>
      </p:sp>
      <p:sp>
        <p:nvSpPr>
          <p:cNvPr id="46" name="Shape 10"/>
          <p:cNvSpPr/>
          <p:nvPr/>
        </p:nvSpPr>
        <p:spPr>
          <a:xfrm>
            <a:off x="5870447" y="5989320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47" name="ChatGPT Image Sep 21, 2026, 04_17_30 PM.png" descr="ChatGPT Image Sep 21, 2026, 04_17_30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2173" y="99399"/>
            <a:ext cx="2068173" cy="16290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Text 0"/>
          <p:cNvSpPr txBox="1"/>
          <p:nvPr/>
        </p:nvSpPr>
        <p:spPr>
          <a:xfrm>
            <a:off x="685799" y="410668"/>
            <a:ext cx="10820097" cy="733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Find an OPPORTUNITY</a:t>
            </a:r>
          </a:p>
        </p:txBody>
      </p:sp>
      <p:sp>
        <p:nvSpPr>
          <p:cNvPr id="51" name="Text 1"/>
          <p:cNvSpPr txBox="1"/>
          <p:nvPr/>
        </p:nvSpPr>
        <p:spPr>
          <a:xfrm>
            <a:off x="685799" y="1229704"/>
            <a:ext cx="1082009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could help make your choice more possible?</a:t>
            </a:r>
          </a:p>
        </p:txBody>
      </p:sp>
      <p:sp>
        <p:nvSpPr>
          <p:cNvPr id="52" name="Shape 2"/>
          <p:cNvSpPr/>
          <p:nvPr/>
        </p:nvSpPr>
        <p:spPr>
          <a:xfrm>
            <a:off x="1965960" y="1965960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3" name="Text 3"/>
          <p:cNvSpPr txBox="1"/>
          <p:nvPr/>
        </p:nvSpPr>
        <p:spPr>
          <a:xfrm>
            <a:off x="2148840" y="2218827"/>
            <a:ext cx="3931920" cy="362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9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Job or career options</a:t>
            </a:r>
          </a:p>
        </p:txBody>
      </p:sp>
      <p:sp>
        <p:nvSpPr>
          <p:cNvPr id="54" name="Shape 4"/>
          <p:cNvSpPr/>
          <p:nvPr/>
        </p:nvSpPr>
        <p:spPr>
          <a:xfrm>
            <a:off x="6629400" y="1965960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5" name="Text 5"/>
          <p:cNvSpPr txBox="1"/>
          <p:nvPr/>
        </p:nvSpPr>
        <p:spPr>
          <a:xfrm>
            <a:off x="6812279" y="2243603"/>
            <a:ext cx="3931920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6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College, training, or certifications</a:t>
            </a:r>
          </a:p>
        </p:txBody>
      </p:sp>
      <p:sp>
        <p:nvSpPr>
          <p:cNvPr id="56" name="Shape 6"/>
          <p:cNvSpPr/>
          <p:nvPr/>
        </p:nvSpPr>
        <p:spPr>
          <a:xfrm>
            <a:off x="1965960" y="3127248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7" name="Text 7"/>
          <p:cNvSpPr txBox="1"/>
          <p:nvPr/>
        </p:nvSpPr>
        <p:spPr>
          <a:xfrm>
            <a:off x="2148840" y="3380115"/>
            <a:ext cx="3931920" cy="362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9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Meet and learn from people</a:t>
            </a:r>
          </a:p>
        </p:txBody>
      </p:sp>
      <p:sp>
        <p:nvSpPr>
          <p:cNvPr id="58" name="Shape 8"/>
          <p:cNvSpPr/>
          <p:nvPr/>
        </p:nvSpPr>
        <p:spPr>
          <a:xfrm>
            <a:off x="6629400" y="3127248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59" name="Text 9"/>
          <p:cNvSpPr txBox="1"/>
          <p:nvPr/>
        </p:nvSpPr>
        <p:spPr>
          <a:xfrm>
            <a:off x="6812279" y="3380115"/>
            <a:ext cx="3931920" cy="362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9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Lead or take responsibility</a:t>
            </a:r>
          </a:p>
        </p:txBody>
      </p:sp>
      <p:sp>
        <p:nvSpPr>
          <p:cNvPr id="60" name="Shape 10"/>
          <p:cNvSpPr/>
          <p:nvPr/>
        </p:nvSpPr>
        <p:spPr>
          <a:xfrm>
            <a:off x="1965960" y="4288535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61" name="Text 11"/>
          <p:cNvSpPr txBox="1"/>
          <p:nvPr/>
        </p:nvSpPr>
        <p:spPr>
          <a:xfrm>
            <a:off x="2148840" y="4541402"/>
            <a:ext cx="3931920" cy="362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9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Try new things</a:t>
            </a:r>
          </a:p>
        </p:txBody>
      </p:sp>
      <p:sp>
        <p:nvSpPr>
          <p:cNvPr id="62" name="Text 12"/>
          <p:cNvSpPr txBox="1"/>
          <p:nvPr/>
        </p:nvSpPr>
        <p:spPr>
          <a:xfrm>
            <a:off x="685799" y="5649743"/>
            <a:ext cx="10820097" cy="3133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600">
                <a:solidFill>
                  <a:srgbClr val="55555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There is not one perfect answer. Find a connection that makes sense.</a:t>
            </a:r>
          </a:p>
        </p:txBody>
      </p:sp>
      <p:pic>
        <p:nvPicPr>
          <p:cNvPr id="63" name="ChatGPT Image Sep 21, 2026, 04_20_21 PM.png" descr="ChatGPT Image Sep 21, 2026, 04_20_21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4869" y="74084"/>
            <a:ext cx="1928682" cy="16072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Text 0"/>
          <p:cNvSpPr txBox="1"/>
          <p:nvPr/>
        </p:nvSpPr>
        <p:spPr>
          <a:xfrm>
            <a:off x="685799" y="410668"/>
            <a:ext cx="10820097" cy="733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Find a SKILL</a:t>
            </a:r>
          </a:p>
        </p:txBody>
      </p:sp>
      <p:sp>
        <p:nvSpPr>
          <p:cNvPr id="67" name="Text 1"/>
          <p:cNvSpPr txBox="1"/>
          <p:nvPr/>
        </p:nvSpPr>
        <p:spPr>
          <a:xfrm>
            <a:off x="685799" y="1229704"/>
            <a:ext cx="1082009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skill could help you use that opportunity?</a:t>
            </a:r>
          </a:p>
        </p:txBody>
      </p:sp>
      <p:sp>
        <p:nvSpPr>
          <p:cNvPr id="68" name="Shape 2"/>
          <p:cNvSpPr/>
          <p:nvPr/>
        </p:nvSpPr>
        <p:spPr>
          <a:xfrm>
            <a:off x="1965960" y="1965960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69" name="Text 3"/>
          <p:cNvSpPr txBox="1"/>
          <p:nvPr/>
        </p:nvSpPr>
        <p:spPr>
          <a:xfrm>
            <a:off x="2148840" y="2218827"/>
            <a:ext cx="3931920" cy="362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9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Communication</a:t>
            </a:r>
          </a:p>
        </p:txBody>
      </p:sp>
      <p:sp>
        <p:nvSpPr>
          <p:cNvPr id="70" name="Shape 4"/>
          <p:cNvSpPr/>
          <p:nvPr/>
        </p:nvSpPr>
        <p:spPr>
          <a:xfrm>
            <a:off x="6629400" y="1965960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71" name="Text 5"/>
          <p:cNvSpPr txBox="1"/>
          <p:nvPr/>
        </p:nvSpPr>
        <p:spPr>
          <a:xfrm>
            <a:off x="6812279" y="2218827"/>
            <a:ext cx="3931920" cy="362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9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Problem-solving</a:t>
            </a:r>
          </a:p>
        </p:txBody>
      </p:sp>
      <p:sp>
        <p:nvSpPr>
          <p:cNvPr id="72" name="Shape 6"/>
          <p:cNvSpPr/>
          <p:nvPr/>
        </p:nvSpPr>
        <p:spPr>
          <a:xfrm>
            <a:off x="1965960" y="3090672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73" name="Text 7"/>
          <p:cNvSpPr txBox="1"/>
          <p:nvPr/>
        </p:nvSpPr>
        <p:spPr>
          <a:xfrm>
            <a:off x="2148840" y="3343539"/>
            <a:ext cx="3931920" cy="362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9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Teamwork</a:t>
            </a:r>
          </a:p>
        </p:txBody>
      </p:sp>
      <p:sp>
        <p:nvSpPr>
          <p:cNvPr id="74" name="Shape 8"/>
          <p:cNvSpPr/>
          <p:nvPr/>
        </p:nvSpPr>
        <p:spPr>
          <a:xfrm>
            <a:off x="6629400" y="3090672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75" name="Text 9"/>
          <p:cNvSpPr txBox="1"/>
          <p:nvPr/>
        </p:nvSpPr>
        <p:spPr>
          <a:xfrm>
            <a:off x="6812279" y="3343539"/>
            <a:ext cx="3931920" cy="3629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9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Persistence</a:t>
            </a:r>
          </a:p>
        </p:txBody>
      </p:sp>
      <p:sp>
        <p:nvSpPr>
          <p:cNvPr id="76" name="Shape 10"/>
          <p:cNvSpPr/>
          <p:nvPr/>
        </p:nvSpPr>
        <p:spPr>
          <a:xfrm>
            <a:off x="1965960" y="4215384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77" name="Text 11"/>
          <p:cNvSpPr txBox="1"/>
          <p:nvPr/>
        </p:nvSpPr>
        <p:spPr>
          <a:xfrm>
            <a:off x="2148840" y="4468251"/>
            <a:ext cx="3931920" cy="362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9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Creativity</a:t>
            </a:r>
          </a:p>
        </p:txBody>
      </p:sp>
      <p:sp>
        <p:nvSpPr>
          <p:cNvPr id="78" name="Shape 12"/>
          <p:cNvSpPr/>
          <p:nvPr/>
        </p:nvSpPr>
        <p:spPr>
          <a:xfrm>
            <a:off x="6629400" y="4215384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79" name="Text 13"/>
          <p:cNvSpPr txBox="1"/>
          <p:nvPr/>
        </p:nvSpPr>
        <p:spPr>
          <a:xfrm>
            <a:off x="6812279" y="4468251"/>
            <a:ext cx="3931920" cy="362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9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Time management</a:t>
            </a:r>
          </a:p>
        </p:txBody>
      </p:sp>
      <p:sp>
        <p:nvSpPr>
          <p:cNvPr id="80" name="Shape 14"/>
          <p:cNvSpPr/>
          <p:nvPr/>
        </p:nvSpPr>
        <p:spPr>
          <a:xfrm>
            <a:off x="1965960" y="5340096"/>
            <a:ext cx="4297680" cy="868681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81" name="Text 15"/>
          <p:cNvSpPr txBox="1"/>
          <p:nvPr/>
        </p:nvSpPr>
        <p:spPr>
          <a:xfrm>
            <a:off x="2148840" y="5592963"/>
            <a:ext cx="3931920" cy="3629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19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Learning new things</a:t>
            </a:r>
          </a:p>
        </p:txBody>
      </p:sp>
      <p:pic>
        <p:nvPicPr>
          <p:cNvPr id="82" name="ChatGPT Image Sep 21, 2026, 04_23_30 PM.png" descr="ChatGPT Image Sep 21, 2026, 04_23_30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7771" y="89862"/>
            <a:ext cx="1692184" cy="15464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85" name="Text 0"/>
          <p:cNvSpPr txBox="1"/>
          <p:nvPr/>
        </p:nvSpPr>
        <p:spPr>
          <a:xfrm>
            <a:off x="685799" y="410668"/>
            <a:ext cx="10820097" cy="733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Connect it to SCHOOL</a:t>
            </a:r>
          </a:p>
        </p:txBody>
      </p:sp>
      <p:sp>
        <p:nvSpPr>
          <p:cNvPr id="86" name="Text 1"/>
          <p:cNvSpPr txBox="1"/>
          <p:nvPr/>
        </p:nvSpPr>
        <p:spPr>
          <a:xfrm>
            <a:off x="685799" y="1229704"/>
            <a:ext cx="10820097" cy="3752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0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Where could you practice that skill here at school?</a:t>
            </a:r>
          </a:p>
        </p:txBody>
      </p:sp>
      <p:sp>
        <p:nvSpPr>
          <p:cNvPr id="87" name="Shape 2"/>
          <p:cNvSpPr/>
          <p:nvPr/>
        </p:nvSpPr>
        <p:spPr>
          <a:xfrm>
            <a:off x="1965960" y="1920239"/>
            <a:ext cx="4297680" cy="822961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88" name="Text 3"/>
          <p:cNvSpPr txBox="1"/>
          <p:nvPr/>
        </p:nvSpPr>
        <p:spPr>
          <a:xfrm>
            <a:off x="2148840" y="2156389"/>
            <a:ext cx="393192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Working with others</a:t>
            </a:r>
          </a:p>
        </p:txBody>
      </p:sp>
      <p:sp>
        <p:nvSpPr>
          <p:cNvPr id="89" name="Shape 4"/>
          <p:cNvSpPr/>
          <p:nvPr/>
        </p:nvSpPr>
        <p:spPr>
          <a:xfrm>
            <a:off x="6629400" y="1920239"/>
            <a:ext cx="4297680" cy="822961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0" name="Text 5"/>
          <p:cNvSpPr txBox="1"/>
          <p:nvPr/>
        </p:nvSpPr>
        <p:spPr>
          <a:xfrm>
            <a:off x="6812279" y="2156389"/>
            <a:ext cx="393192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Writing and communicating</a:t>
            </a:r>
          </a:p>
        </p:txBody>
      </p:sp>
      <p:sp>
        <p:nvSpPr>
          <p:cNvPr id="91" name="Shape 6"/>
          <p:cNvSpPr/>
          <p:nvPr/>
        </p:nvSpPr>
        <p:spPr>
          <a:xfrm>
            <a:off x="1965960" y="2962655"/>
            <a:ext cx="4297680" cy="822962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2" name="Text 7"/>
          <p:cNvSpPr txBox="1"/>
          <p:nvPr/>
        </p:nvSpPr>
        <p:spPr>
          <a:xfrm>
            <a:off x="2148840" y="3198805"/>
            <a:ext cx="393192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Solving problems</a:t>
            </a:r>
          </a:p>
        </p:txBody>
      </p:sp>
      <p:sp>
        <p:nvSpPr>
          <p:cNvPr id="93" name="Shape 8"/>
          <p:cNvSpPr/>
          <p:nvPr/>
        </p:nvSpPr>
        <p:spPr>
          <a:xfrm>
            <a:off x="6629400" y="2962655"/>
            <a:ext cx="4297680" cy="822962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4" name="Text 9"/>
          <p:cNvSpPr txBox="1"/>
          <p:nvPr/>
        </p:nvSpPr>
        <p:spPr>
          <a:xfrm>
            <a:off x="6812279" y="3198805"/>
            <a:ext cx="393192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Meeting deadlines</a:t>
            </a:r>
          </a:p>
        </p:txBody>
      </p:sp>
      <p:sp>
        <p:nvSpPr>
          <p:cNvPr id="95" name="Shape 10"/>
          <p:cNvSpPr/>
          <p:nvPr/>
        </p:nvSpPr>
        <p:spPr>
          <a:xfrm>
            <a:off x="1965960" y="4005071"/>
            <a:ext cx="4297680" cy="822961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6" name="Text 11"/>
          <p:cNvSpPr txBox="1"/>
          <p:nvPr/>
        </p:nvSpPr>
        <p:spPr>
          <a:xfrm>
            <a:off x="2148840" y="4241221"/>
            <a:ext cx="393192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Trying difficult things</a:t>
            </a:r>
          </a:p>
        </p:txBody>
      </p:sp>
      <p:sp>
        <p:nvSpPr>
          <p:cNvPr id="97" name="Shape 12"/>
          <p:cNvSpPr/>
          <p:nvPr/>
        </p:nvSpPr>
        <p:spPr>
          <a:xfrm>
            <a:off x="6629400" y="4005071"/>
            <a:ext cx="4297680" cy="822961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98" name="Text 13"/>
          <p:cNvSpPr txBox="1"/>
          <p:nvPr/>
        </p:nvSpPr>
        <p:spPr>
          <a:xfrm>
            <a:off x="6812279" y="4241221"/>
            <a:ext cx="393192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Learning new information</a:t>
            </a:r>
          </a:p>
        </p:txBody>
      </p:sp>
      <p:sp>
        <p:nvSpPr>
          <p:cNvPr id="99" name="Shape 14"/>
          <p:cNvSpPr/>
          <p:nvPr/>
        </p:nvSpPr>
        <p:spPr>
          <a:xfrm>
            <a:off x="1965960" y="5047488"/>
            <a:ext cx="4297680" cy="822961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>
            <a:solidFill>
              <a:srgbClr val="E3E1DC"/>
            </a:solidFill>
          </a:ln>
          <a:effectLst>
            <a:outerShdw sx="100000" sy="100000" kx="0" ky="0" algn="b" rotWithShape="0" blurRad="63500" dist="50800" dir="5400000">
              <a:srgbClr val="000000">
                <a:alpha val="25000"/>
              </a:srgbClr>
            </a:outerShdw>
          </a:effectLst>
        </p:spPr>
        <p:txBody>
          <a:bodyPr lIns="45719" rIns="45719"/>
          <a:lstStyle/>
          <a:p>
            <a:pPr/>
          </a:p>
        </p:txBody>
      </p:sp>
      <p:sp>
        <p:nvSpPr>
          <p:cNvPr id="100" name="Text 15"/>
          <p:cNvSpPr txBox="1"/>
          <p:nvPr/>
        </p:nvSpPr>
        <p:spPr>
          <a:xfrm>
            <a:off x="2148840" y="5283637"/>
            <a:ext cx="3931920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Asking questions</a:t>
            </a:r>
          </a:p>
        </p:txBody>
      </p:sp>
      <p:pic>
        <p:nvPicPr>
          <p:cNvPr id="101" name="ChatGPT Image Sep 21, 2026, 04_24_31 PM.png" descr="ChatGPT Image Sep 21, 2026, 04_24_31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4526" y="88016"/>
            <a:ext cx="1801273" cy="16008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Text 0"/>
          <p:cNvSpPr txBox="1"/>
          <p:nvPr/>
        </p:nvSpPr>
        <p:spPr>
          <a:xfrm>
            <a:off x="685799" y="1827988"/>
            <a:ext cx="10820097" cy="733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Look at your chain.</a:t>
            </a:r>
          </a:p>
        </p:txBody>
      </p:sp>
      <p:sp>
        <p:nvSpPr>
          <p:cNvPr id="105" name="Text 1"/>
          <p:cNvSpPr txBox="1"/>
          <p:nvPr/>
        </p:nvSpPr>
        <p:spPr>
          <a:xfrm>
            <a:off x="685799" y="3054671"/>
            <a:ext cx="10820097" cy="474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6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CHOICE → OPPORTUNITY → SKILL → SCHOOL</a:t>
            </a:r>
          </a:p>
        </p:txBody>
      </p:sp>
      <p:sp>
        <p:nvSpPr>
          <p:cNvPr id="106" name="Shape 2"/>
          <p:cNvSpPr/>
          <p:nvPr/>
        </p:nvSpPr>
        <p:spPr>
          <a:xfrm>
            <a:off x="5568097" y="2775897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07" name="ChatGPT Image Sep 21, 2026, 04_17_30 PM.png" descr="ChatGPT Image Sep 21, 2026, 04_17_30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21348" y="3557049"/>
            <a:ext cx="2068173" cy="162907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ChatGPT Image Sep 21, 2026, 04_20_21 PM.png" descr="ChatGPT Image Sep 21, 2026, 04_20_21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020828" y="3567966"/>
            <a:ext cx="1928682" cy="16072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ChatGPT Image Sep 21, 2026, 04_23_30 PM.png" descr="ChatGPT Image Sep 21, 2026, 04_23_30 P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485236" y="3598364"/>
            <a:ext cx="1692183" cy="15464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ChatGPT Image Sep 21, 2026, 04_24_31 PM.png" descr="ChatGPT Image Sep 21, 2026, 04_24_31 PM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829784" y="3571168"/>
            <a:ext cx="1801274" cy="16008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198" y="0"/>
            <a:ext cx="12191696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113" name="Text 0"/>
          <p:cNvSpPr txBox="1"/>
          <p:nvPr/>
        </p:nvSpPr>
        <p:spPr>
          <a:xfrm>
            <a:off x="685799" y="2737308"/>
            <a:ext cx="10820097" cy="7331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4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School builds skills.</a:t>
            </a:r>
          </a:p>
        </p:txBody>
      </p:sp>
      <p:sp>
        <p:nvSpPr>
          <p:cNvPr id="114" name="Text 1"/>
          <p:cNvSpPr txBox="1"/>
          <p:nvPr/>
        </p:nvSpPr>
        <p:spPr>
          <a:xfrm>
            <a:off x="685799" y="3875529"/>
            <a:ext cx="10820097" cy="74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sz="22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Skills can create opportunities. Opportunities can</a:t>
            </a:r>
          </a:p>
          <a:p>
            <a:pPr algn="ctr">
              <a:defRPr sz="22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give you more choices.</a:t>
            </a:r>
          </a:p>
        </p:txBody>
      </p:sp>
      <p:sp>
        <p:nvSpPr>
          <p:cNvPr id="115" name="Shape 2"/>
          <p:cNvSpPr/>
          <p:nvPr/>
        </p:nvSpPr>
        <p:spPr>
          <a:xfrm>
            <a:off x="5870447" y="3683000"/>
            <a:ext cx="457201" cy="64008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16" name="ChatGPT Image Sep 21, 2026, 04_24_31 PM.png" descr="ChatGPT Image Sep 21, 2026, 04_24_31 PM.png"/>
          <p:cNvPicPr>
            <a:picLocks noChangeAspect="1"/>
          </p:cNvPicPr>
          <p:nvPr/>
        </p:nvPicPr>
        <p:blipFill>
          <a:blip r:embed="rId3">
            <a:extLst/>
          </a:blip>
          <a:srcRect l="36501" t="0" r="0" b="42075"/>
          <a:stretch>
            <a:fillRect/>
          </a:stretch>
        </p:blipFill>
        <p:spPr>
          <a:xfrm>
            <a:off x="1027862" y="547129"/>
            <a:ext cx="2439384" cy="19776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ChatGPT Image Sep 21, 2026, 04_23_30 PM.png" descr="ChatGPT Image Sep 21, 2026, 04_23_30 PM.png"/>
          <p:cNvPicPr>
            <a:picLocks noChangeAspect="1"/>
          </p:cNvPicPr>
          <p:nvPr/>
        </p:nvPicPr>
        <p:blipFill>
          <a:blip r:embed="rId4">
            <a:extLst/>
          </a:blip>
          <a:srcRect l="34199" t="0" r="0" b="43740"/>
          <a:stretch>
            <a:fillRect/>
          </a:stretch>
        </p:blipFill>
        <p:spPr>
          <a:xfrm>
            <a:off x="9077046" y="625361"/>
            <a:ext cx="2530987" cy="19776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2191696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Text 0"/>
          <p:cNvSpPr txBox="1"/>
          <p:nvPr/>
        </p:nvSpPr>
        <p:spPr>
          <a:xfrm>
            <a:off x="685799" y="3867145"/>
            <a:ext cx="10820097" cy="1694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/>
          <a:p>
            <a:pPr algn="ctr">
              <a:defRPr b="1" sz="5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What you do here can</a:t>
            </a:r>
          </a:p>
          <a:p>
            <a:pPr algn="ctr">
              <a:defRPr b="1" sz="5500">
                <a:solidFill>
                  <a:srgbClr val="0E1C2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matter to your future!</a:t>
            </a:r>
          </a:p>
        </p:txBody>
      </p:sp>
      <p:sp>
        <p:nvSpPr>
          <p:cNvPr id="121" name="Shape 1"/>
          <p:cNvSpPr/>
          <p:nvPr/>
        </p:nvSpPr>
        <p:spPr>
          <a:xfrm>
            <a:off x="5870447" y="36626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  <p:pic>
        <p:nvPicPr>
          <p:cNvPr id="122" name="ChatGPT Image Sep 21, 2026, 04_13_08 PM.png" descr="ChatGPT Image Sep 21, 2026, 04_13_08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680094" y="326413"/>
            <a:ext cx="3974440" cy="2649628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Text 0"/>
          <p:cNvSpPr txBox="1"/>
          <p:nvPr/>
        </p:nvSpPr>
        <p:spPr>
          <a:xfrm>
            <a:off x="679602" y="2894280"/>
            <a:ext cx="10820096" cy="41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b="1" sz="2200">
                <a:solidFill>
                  <a:srgbClr val="535353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Remember:</a:t>
            </a:r>
          </a:p>
        </p:txBody>
      </p:sp>
      <p:sp>
        <p:nvSpPr>
          <p:cNvPr id="124" name="Shape 1"/>
          <p:cNvSpPr/>
          <p:nvPr/>
        </p:nvSpPr>
        <p:spPr>
          <a:xfrm>
            <a:off x="5870447" y="3662679"/>
            <a:ext cx="457201" cy="64009"/>
          </a:xfrm>
          <a:prstGeom prst="roundRect">
            <a:avLst>
              <a:gd name="adj" fmla="val 42857"/>
            </a:avLst>
          </a:prstGeom>
          <a:solidFill>
            <a:srgbClr val="DF3540"/>
          </a:solidFill>
          <a:ln w="12700">
            <a:miter lim="400000"/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