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793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" name="Shape 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608965" y="92074"/>
            <a:ext cx="10961370" cy="15081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608965" y="1600200"/>
            <a:ext cx="1096137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5886661" y="6172200"/>
            <a:ext cx="2841838" cy="3683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696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Text 0"/>
          <p:cNvSpPr txBox="1"/>
          <p:nvPr/>
        </p:nvSpPr>
        <p:spPr>
          <a:xfrm>
            <a:off x="685799" y="3584997"/>
            <a:ext cx="10820097" cy="8564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5400">
                <a:solidFill>
                  <a:srgbClr val="0E243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Future Corners</a:t>
            </a:r>
          </a:p>
        </p:txBody>
      </p:sp>
      <p:sp>
        <p:nvSpPr>
          <p:cNvPr id="22" name="Text 1"/>
          <p:cNvSpPr txBox="1"/>
          <p:nvPr/>
        </p:nvSpPr>
        <p:spPr>
          <a:xfrm>
            <a:off x="685799" y="4709065"/>
            <a:ext cx="10820097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400">
                <a:solidFill>
                  <a:srgbClr val="0E243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Your future is worth thinking about.</a:t>
            </a:r>
          </a:p>
        </p:txBody>
      </p:sp>
      <p:sp>
        <p:nvSpPr>
          <p:cNvPr id="23" name="Shape 2"/>
          <p:cNvSpPr/>
          <p:nvPr/>
        </p:nvSpPr>
        <p:spPr>
          <a:xfrm>
            <a:off x="5870447" y="5476240"/>
            <a:ext cx="457201" cy="64009"/>
          </a:xfrm>
          <a:prstGeom prst="roundRect">
            <a:avLst>
              <a:gd name="adj" fmla="val 42857"/>
            </a:avLst>
          </a:prstGeom>
          <a:solidFill>
            <a:srgbClr val="DF3540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pic>
        <p:nvPicPr>
          <p:cNvPr id="24" name="ChatGPT Image Sep 21, 2026, 05_04_33 PM.png" descr="ChatGPT Image Sep 21, 2026, 05_04_33 P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70748" y="284862"/>
            <a:ext cx="3437804" cy="314171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696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Text 0"/>
          <p:cNvSpPr txBox="1"/>
          <p:nvPr/>
        </p:nvSpPr>
        <p:spPr>
          <a:xfrm>
            <a:off x="685799" y="2237159"/>
            <a:ext cx="10820097" cy="646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4000">
                <a:solidFill>
                  <a:srgbClr val="0E243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You do not need a perfect plan.</a:t>
            </a:r>
          </a:p>
        </p:txBody>
      </p:sp>
      <p:sp>
        <p:nvSpPr>
          <p:cNvPr id="28" name="Text 1"/>
          <p:cNvSpPr txBox="1"/>
          <p:nvPr/>
        </p:nvSpPr>
        <p:spPr>
          <a:xfrm>
            <a:off x="685799" y="3314190"/>
            <a:ext cx="10820097" cy="41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200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You just need a direction and a next step.</a:t>
            </a:r>
          </a:p>
        </p:txBody>
      </p:sp>
      <p:sp>
        <p:nvSpPr>
          <p:cNvPr id="29" name="Shape 2"/>
          <p:cNvSpPr/>
          <p:nvPr/>
        </p:nvSpPr>
        <p:spPr>
          <a:xfrm>
            <a:off x="5870447" y="4297679"/>
            <a:ext cx="457201" cy="64009"/>
          </a:xfrm>
          <a:prstGeom prst="roundRect">
            <a:avLst>
              <a:gd name="adj" fmla="val 42857"/>
            </a:avLst>
          </a:prstGeom>
          <a:solidFill>
            <a:srgbClr val="DF3540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696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2" name="Text 0"/>
          <p:cNvSpPr txBox="1"/>
          <p:nvPr/>
        </p:nvSpPr>
        <p:spPr>
          <a:xfrm>
            <a:off x="685799" y="3634159"/>
            <a:ext cx="10820097" cy="646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4000">
                <a:solidFill>
                  <a:srgbClr val="0E243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Stand up.</a:t>
            </a:r>
          </a:p>
        </p:txBody>
      </p:sp>
      <p:sp>
        <p:nvSpPr>
          <p:cNvPr id="33" name="Text 1"/>
          <p:cNvSpPr txBox="1"/>
          <p:nvPr/>
        </p:nvSpPr>
        <p:spPr>
          <a:xfrm>
            <a:off x="685799" y="4711190"/>
            <a:ext cx="10820097" cy="41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200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Pick an idea area from one of the signs in the four corners of the room</a:t>
            </a:r>
          </a:p>
        </p:txBody>
      </p:sp>
      <p:sp>
        <p:nvSpPr>
          <p:cNvPr id="34" name="Shape 2"/>
          <p:cNvSpPr/>
          <p:nvPr/>
        </p:nvSpPr>
        <p:spPr>
          <a:xfrm>
            <a:off x="5870447" y="5694679"/>
            <a:ext cx="457201" cy="64009"/>
          </a:xfrm>
          <a:prstGeom prst="roundRect">
            <a:avLst>
              <a:gd name="adj" fmla="val 42857"/>
            </a:avLst>
          </a:prstGeom>
          <a:solidFill>
            <a:srgbClr val="DF3540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pic>
        <p:nvPicPr>
          <p:cNvPr id="35" name="Icon students in line.png" descr="Icon students in lin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23823" y="571240"/>
            <a:ext cx="5324651" cy="266232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696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8" name="Text 0"/>
          <p:cNvSpPr txBox="1"/>
          <p:nvPr/>
        </p:nvSpPr>
        <p:spPr>
          <a:xfrm>
            <a:off x="685799" y="445213"/>
            <a:ext cx="10820097" cy="5726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3400">
                <a:solidFill>
                  <a:srgbClr val="0E243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Choose a FUTURE CORNER</a:t>
            </a:r>
          </a:p>
        </p:txBody>
      </p:sp>
      <p:sp>
        <p:nvSpPr>
          <p:cNvPr id="39" name="Text 1"/>
          <p:cNvSpPr txBox="1"/>
          <p:nvPr/>
        </p:nvSpPr>
        <p:spPr>
          <a:xfrm>
            <a:off x="685799" y="1144407"/>
            <a:ext cx="10820097" cy="3629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900">
                <a:solidFill>
                  <a:srgbClr val="0E243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Move to the one you want to think about today.</a:t>
            </a:r>
          </a:p>
        </p:txBody>
      </p:sp>
      <p:sp>
        <p:nvSpPr>
          <p:cNvPr id="40" name="Text 2"/>
          <p:cNvSpPr txBox="1"/>
          <p:nvPr/>
        </p:nvSpPr>
        <p:spPr>
          <a:xfrm>
            <a:off x="685799" y="1713390"/>
            <a:ext cx="10820097" cy="2765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300">
                <a:solidFill>
                  <a:srgbClr val="D8272D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FRONT OF THE ROOM</a:t>
            </a:r>
          </a:p>
        </p:txBody>
      </p:sp>
      <p:sp>
        <p:nvSpPr>
          <p:cNvPr id="41" name="Shape 3"/>
          <p:cNvSpPr/>
          <p:nvPr/>
        </p:nvSpPr>
        <p:spPr>
          <a:xfrm>
            <a:off x="1363827" y="2148839"/>
            <a:ext cx="4572001" cy="1645922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42" name="Text 4"/>
          <p:cNvSpPr txBox="1"/>
          <p:nvPr/>
        </p:nvSpPr>
        <p:spPr>
          <a:xfrm>
            <a:off x="1409547" y="2335182"/>
            <a:ext cx="4480561" cy="2765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300">
                <a:solidFill>
                  <a:srgbClr val="D8272D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FRONT LEFT</a:t>
            </a:r>
          </a:p>
        </p:txBody>
      </p:sp>
      <p:sp>
        <p:nvSpPr>
          <p:cNvPr id="43" name="Text 5"/>
          <p:cNvSpPr txBox="1"/>
          <p:nvPr/>
        </p:nvSpPr>
        <p:spPr>
          <a:xfrm>
            <a:off x="1546708" y="2985491"/>
            <a:ext cx="4206240" cy="338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700">
                <a:solidFill>
                  <a:srgbClr val="0E243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WHO I WANT TO BE</a:t>
            </a:r>
          </a:p>
        </p:txBody>
      </p:sp>
      <p:sp>
        <p:nvSpPr>
          <p:cNvPr id="44" name="Shape 6"/>
          <p:cNvSpPr/>
          <p:nvPr/>
        </p:nvSpPr>
        <p:spPr>
          <a:xfrm>
            <a:off x="6255868" y="2148839"/>
            <a:ext cx="4572001" cy="1645922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45" name="Text 7"/>
          <p:cNvSpPr txBox="1"/>
          <p:nvPr/>
        </p:nvSpPr>
        <p:spPr>
          <a:xfrm>
            <a:off x="6301588" y="2335182"/>
            <a:ext cx="4480561" cy="2765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300">
                <a:solidFill>
                  <a:srgbClr val="D8272D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FRONT RIGHT</a:t>
            </a:r>
          </a:p>
        </p:txBody>
      </p:sp>
      <p:sp>
        <p:nvSpPr>
          <p:cNvPr id="46" name="Text 8"/>
          <p:cNvSpPr txBox="1"/>
          <p:nvPr/>
        </p:nvSpPr>
        <p:spPr>
          <a:xfrm>
            <a:off x="6438748" y="2985491"/>
            <a:ext cx="4206240" cy="338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700">
                <a:solidFill>
                  <a:srgbClr val="0E243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WHAT I WANT TO BE ABLE TO DO</a:t>
            </a:r>
          </a:p>
        </p:txBody>
      </p:sp>
      <p:sp>
        <p:nvSpPr>
          <p:cNvPr id="47" name="Shape 9"/>
          <p:cNvSpPr/>
          <p:nvPr/>
        </p:nvSpPr>
        <p:spPr>
          <a:xfrm>
            <a:off x="1363827" y="4114800"/>
            <a:ext cx="4572001" cy="1645921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48" name="Text 10"/>
          <p:cNvSpPr txBox="1"/>
          <p:nvPr/>
        </p:nvSpPr>
        <p:spPr>
          <a:xfrm>
            <a:off x="1409547" y="4301142"/>
            <a:ext cx="4480561" cy="2765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300">
                <a:solidFill>
                  <a:srgbClr val="D8272D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BACK LEFT</a:t>
            </a:r>
          </a:p>
        </p:txBody>
      </p:sp>
      <p:sp>
        <p:nvSpPr>
          <p:cNvPr id="49" name="Text 11"/>
          <p:cNvSpPr txBox="1"/>
          <p:nvPr/>
        </p:nvSpPr>
        <p:spPr>
          <a:xfrm>
            <a:off x="1546708" y="4951451"/>
            <a:ext cx="4206240" cy="338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700">
                <a:solidFill>
                  <a:srgbClr val="0E243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WHAT I WANT MY LIFE TO INCLUDE</a:t>
            </a:r>
          </a:p>
        </p:txBody>
      </p:sp>
      <p:sp>
        <p:nvSpPr>
          <p:cNvPr id="50" name="Shape 12"/>
          <p:cNvSpPr/>
          <p:nvPr/>
        </p:nvSpPr>
        <p:spPr>
          <a:xfrm>
            <a:off x="6255868" y="4114800"/>
            <a:ext cx="4572001" cy="1645921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51" name="Text 13"/>
          <p:cNvSpPr txBox="1"/>
          <p:nvPr/>
        </p:nvSpPr>
        <p:spPr>
          <a:xfrm>
            <a:off x="6301588" y="4301142"/>
            <a:ext cx="4480561" cy="2765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300">
                <a:solidFill>
                  <a:srgbClr val="D8272D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BACK RIGHT</a:t>
            </a:r>
          </a:p>
        </p:txBody>
      </p:sp>
      <p:sp>
        <p:nvSpPr>
          <p:cNvPr id="52" name="Text 14"/>
          <p:cNvSpPr txBox="1"/>
          <p:nvPr/>
        </p:nvSpPr>
        <p:spPr>
          <a:xfrm>
            <a:off x="6438748" y="4951451"/>
            <a:ext cx="4206240" cy="338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700">
                <a:solidFill>
                  <a:srgbClr val="0E243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HOW I WANT TO MAKE A DIFFERENCE</a:t>
            </a:r>
          </a:p>
        </p:txBody>
      </p:sp>
      <p:sp>
        <p:nvSpPr>
          <p:cNvPr id="53" name="Shape 15"/>
          <p:cNvSpPr/>
          <p:nvPr/>
        </p:nvSpPr>
        <p:spPr>
          <a:xfrm>
            <a:off x="5870447" y="6126479"/>
            <a:ext cx="457201" cy="64009"/>
          </a:xfrm>
          <a:prstGeom prst="roundRect">
            <a:avLst>
              <a:gd name="adj" fmla="val 42857"/>
            </a:avLst>
          </a:prstGeom>
          <a:solidFill>
            <a:srgbClr val="DF3540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696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6" name="Text 0"/>
          <p:cNvSpPr txBox="1"/>
          <p:nvPr/>
        </p:nvSpPr>
        <p:spPr>
          <a:xfrm>
            <a:off x="685799" y="739366"/>
            <a:ext cx="10820097" cy="807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5000">
                <a:solidFill>
                  <a:srgbClr val="0E243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WHO I WANT TO BE</a:t>
            </a:r>
          </a:p>
        </p:txBody>
      </p:sp>
      <p:sp>
        <p:nvSpPr>
          <p:cNvPr id="57" name="Text 1"/>
          <p:cNvSpPr txBox="1"/>
          <p:nvPr/>
        </p:nvSpPr>
        <p:spPr>
          <a:xfrm>
            <a:off x="685799" y="2134752"/>
            <a:ext cx="10820097" cy="9425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b="1" sz="3000">
                <a:solidFill>
                  <a:srgbClr val="0E243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What is one quality you hope</a:t>
            </a:r>
          </a:p>
          <a:p>
            <a:pPr algn="ctr">
              <a:defRPr b="1" sz="3000">
                <a:solidFill>
                  <a:srgbClr val="0E243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describes you in the future?</a:t>
            </a:r>
          </a:p>
        </p:txBody>
      </p:sp>
      <p:sp>
        <p:nvSpPr>
          <p:cNvPr id="58" name="Text 2"/>
          <p:cNvSpPr txBox="1"/>
          <p:nvPr/>
        </p:nvSpPr>
        <p:spPr>
          <a:xfrm>
            <a:off x="685799" y="3899891"/>
            <a:ext cx="10820097" cy="338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700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Kind  ·  Confident  ·  Dependable  ·  Courageous  ·  Creative  ·  Hardworking  ·  Patient</a:t>
            </a:r>
          </a:p>
        </p:txBody>
      </p:sp>
      <p:sp>
        <p:nvSpPr>
          <p:cNvPr id="59" name="Shape 3"/>
          <p:cNvSpPr/>
          <p:nvPr/>
        </p:nvSpPr>
        <p:spPr>
          <a:xfrm>
            <a:off x="5870447" y="4846320"/>
            <a:ext cx="457201" cy="64009"/>
          </a:xfrm>
          <a:prstGeom prst="roundRect">
            <a:avLst>
              <a:gd name="adj" fmla="val 42857"/>
            </a:avLst>
          </a:prstGeom>
          <a:solidFill>
            <a:srgbClr val="DF3540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696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Text 0"/>
          <p:cNvSpPr txBox="1"/>
          <p:nvPr/>
        </p:nvSpPr>
        <p:spPr>
          <a:xfrm>
            <a:off x="685799" y="739366"/>
            <a:ext cx="10820097" cy="807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5000">
                <a:solidFill>
                  <a:srgbClr val="0E243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WHAT I WANT TO BE ABLE TO DO</a:t>
            </a:r>
          </a:p>
        </p:txBody>
      </p:sp>
      <p:sp>
        <p:nvSpPr>
          <p:cNvPr id="63" name="Text 1"/>
          <p:cNvSpPr txBox="1"/>
          <p:nvPr/>
        </p:nvSpPr>
        <p:spPr>
          <a:xfrm>
            <a:off x="685799" y="2134752"/>
            <a:ext cx="10820097" cy="9425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b="1" sz="3000">
                <a:solidFill>
                  <a:srgbClr val="0E243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What is one thing you hope you</a:t>
            </a:r>
          </a:p>
          <a:p>
            <a:pPr algn="ctr">
              <a:defRPr b="1" sz="3000">
                <a:solidFill>
                  <a:srgbClr val="0E243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are really good at someday?</a:t>
            </a:r>
          </a:p>
        </p:txBody>
      </p:sp>
      <p:sp>
        <p:nvSpPr>
          <p:cNvPr id="64" name="Text 2"/>
          <p:cNvSpPr txBox="1"/>
          <p:nvPr/>
        </p:nvSpPr>
        <p:spPr>
          <a:xfrm>
            <a:off x="685799" y="3899891"/>
            <a:ext cx="10820097" cy="338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700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Communicating  ·  Managing money  ·  Solving problems  ·  Creating things  ·  Leading  ·  Helping people</a:t>
            </a:r>
          </a:p>
        </p:txBody>
      </p:sp>
      <p:sp>
        <p:nvSpPr>
          <p:cNvPr id="65" name="Shape 3"/>
          <p:cNvSpPr/>
          <p:nvPr/>
        </p:nvSpPr>
        <p:spPr>
          <a:xfrm>
            <a:off x="5870447" y="4846320"/>
            <a:ext cx="457201" cy="64009"/>
          </a:xfrm>
          <a:prstGeom prst="roundRect">
            <a:avLst>
              <a:gd name="adj" fmla="val 42857"/>
            </a:avLst>
          </a:prstGeom>
          <a:solidFill>
            <a:srgbClr val="DF3540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696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Text 0"/>
          <p:cNvSpPr txBox="1"/>
          <p:nvPr/>
        </p:nvSpPr>
        <p:spPr>
          <a:xfrm>
            <a:off x="499404" y="746129"/>
            <a:ext cx="11180492" cy="807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5000">
                <a:solidFill>
                  <a:srgbClr val="0E243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WHAT I WANT MY LIFE TO INCLUDE</a:t>
            </a:r>
          </a:p>
        </p:txBody>
      </p:sp>
      <p:sp>
        <p:nvSpPr>
          <p:cNvPr id="69" name="Text 1"/>
          <p:cNvSpPr txBox="1"/>
          <p:nvPr/>
        </p:nvSpPr>
        <p:spPr>
          <a:xfrm>
            <a:off x="685799" y="2350652"/>
            <a:ext cx="10820097" cy="5107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3000">
                <a:solidFill>
                  <a:srgbClr val="0E243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What is one thing you hope is part of your life?</a:t>
            </a:r>
          </a:p>
        </p:txBody>
      </p:sp>
      <p:sp>
        <p:nvSpPr>
          <p:cNvPr id="70" name="Text 2"/>
          <p:cNvSpPr txBox="1"/>
          <p:nvPr/>
        </p:nvSpPr>
        <p:spPr>
          <a:xfrm>
            <a:off x="685799" y="3899891"/>
            <a:ext cx="10820097" cy="338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700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Family  ·  Meaningful work  ·  Creativity  ·  Travel  ·  Stability  ·  Adventure  ·  Friendships</a:t>
            </a:r>
          </a:p>
        </p:txBody>
      </p:sp>
      <p:sp>
        <p:nvSpPr>
          <p:cNvPr id="71" name="Shape 3"/>
          <p:cNvSpPr/>
          <p:nvPr/>
        </p:nvSpPr>
        <p:spPr>
          <a:xfrm>
            <a:off x="5870447" y="4846320"/>
            <a:ext cx="457201" cy="64009"/>
          </a:xfrm>
          <a:prstGeom prst="roundRect">
            <a:avLst>
              <a:gd name="adj" fmla="val 42857"/>
            </a:avLst>
          </a:prstGeom>
          <a:solidFill>
            <a:srgbClr val="DF3540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696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4" name="Text 0"/>
          <p:cNvSpPr txBox="1"/>
          <p:nvPr/>
        </p:nvSpPr>
        <p:spPr>
          <a:xfrm>
            <a:off x="95051" y="671741"/>
            <a:ext cx="11989198" cy="807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5000">
                <a:solidFill>
                  <a:srgbClr val="0E243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HOW I WANT TO MAKE A DIFFERENCE</a:t>
            </a:r>
          </a:p>
        </p:txBody>
      </p:sp>
      <p:sp>
        <p:nvSpPr>
          <p:cNvPr id="75" name="Text 1"/>
          <p:cNvSpPr txBox="1"/>
          <p:nvPr/>
        </p:nvSpPr>
        <p:spPr>
          <a:xfrm>
            <a:off x="685799" y="2134752"/>
            <a:ext cx="10820097" cy="9425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b="1" sz="3000">
                <a:solidFill>
                  <a:srgbClr val="0E243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Who or what do you hope you are</a:t>
            </a:r>
          </a:p>
          <a:p>
            <a:pPr algn="ctr">
              <a:defRPr b="1" sz="3000">
                <a:solidFill>
                  <a:srgbClr val="0E243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able to help someday?</a:t>
            </a:r>
          </a:p>
        </p:txBody>
      </p:sp>
      <p:sp>
        <p:nvSpPr>
          <p:cNvPr id="76" name="Text 2"/>
          <p:cNvSpPr txBox="1"/>
          <p:nvPr/>
        </p:nvSpPr>
        <p:spPr>
          <a:xfrm>
            <a:off x="685799" y="3899891"/>
            <a:ext cx="10820097" cy="338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700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Family  ·  Friends  ·  A community  ·  People in need  ·  Animals  ·  The environment  ·  A cause</a:t>
            </a:r>
          </a:p>
        </p:txBody>
      </p:sp>
      <p:sp>
        <p:nvSpPr>
          <p:cNvPr id="77" name="Shape 3"/>
          <p:cNvSpPr/>
          <p:nvPr/>
        </p:nvSpPr>
        <p:spPr>
          <a:xfrm>
            <a:off x="5870447" y="4846320"/>
            <a:ext cx="457201" cy="64009"/>
          </a:xfrm>
          <a:prstGeom prst="roundRect">
            <a:avLst>
              <a:gd name="adj" fmla="val 42857"/>
            </a:avLst>
          </a:prstGeom>
          <a:solidFill>
            <a:srgbClr val="DF3540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696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80" name="Text 0"/>
          <p:cNvSpPr txBox="1"/>
          <p:nvPr/>
        </p:nvSpPr>
        <p:spPr>
          <a:xfrm>
            <a:off x="685799" y="2237159"/>
            <a:ext cx="10820097" cy="646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4000">
                <a:solidFill>
                  <a:srgbClr val="0E243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Take 30 seconds.</a:t>
            </a:r>
          </a:p>
        </p:txBody>
      </p:sp>
      <p:sp>
        <p:nvSpPr>
          <p:cNvPr id="81" name="Text 1"/>
          <p:cNvSpPr txBox="1"/>
          <p:nvPr/>
        </p:nvSpPr>
        <p:spPr>
          <a:xfrm>
            <a:off x="685799" y="3314190"/>
            <a:ext cx="10820097" cy="41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200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Think about your prompt.</a:t>
            </a:r>
          </a:p>
        </p:txBody>
      </p:sp>
      <p:sp>
        <p:nvSpPr>
          <p:cNvPr id="82" name="Shape 2"/>
          <p:cNvSpPr/>
          <p:nvPr/>
        </p:nvSpPr>
        <p:spPr>
          <a:xfrm>
            <a:off x="5870447" y="4297679"/>
            <a:ext cx="457201" cy="64009"/>
          </a:xfrm>
          <a:prstGeom prst="roundRect">
            <a:avLst>
              <a:gd name="adj" fmla="val 42857"/>
            </a:avLst>
          </a:prstGeom>
          <a:solidFill>
            <a:srgbClr val="DF3540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696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85" name="Text 0"/>
          <p:cNvSpPr txBox="1"/>
          <p:nvPr/>
        </p:nvSpPr>
        <p:spPr>
          <a:xfrm>
            <a:off x="685799" y="536653"/>
            <a:ext cx="10820097" cy="5726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3400">
                <a:solidFill>
                  <a:srgbClr val="0E243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Grab a FUTURE ME card.</a:t>
            </a:r>
          </a:p>
        </p:txBody>
      </p:sp>
      <p:sp>
        <p:nvSpPr>
          <p:cNvPr id="86" name="Text 1"/>
          <p:cNvSpPr txBox="1"/>
          <p:nvPr/>
        </p:nvSpPr>
        <p:spPr>
          <a:xfrm>
            <a:off x="685799" y="1275424"/>
            <a:ext cx="10820097" cy="3752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000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Take it back to your seat.</a:t>
            </a:r>
          </a:p>
        </p:txBody>
      </p:sp>
      <p:sp>
        <p:nvSpPr>
          <p:cNvPr id="87" name="Shape 2"/>
          <p:cNvSpPr/>
          <p:nvPr/>
        </p:nvSpPr>
        <p:spPr>
          <a:xfrm>
            <a:off x="3630167" y="2103120"/>
            <a:ext cx="4937761" cy="3566160"/>
          </a:xfrm>
          <a:prstGeom prst="roundRect">
            <a:avLst>
              <a:gd name="adj" fmla="val 2564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88" name="Shape 3"/>
          <p:cNvSpPr/>
          <p:nvPr/>
        </p:nvSpPr>
        <p:spPr>
          <a:xfrm>
            <a:off x="3630167" y="2103120"/>
            <a:ext cx="4937762" cy="566929"/>
          </a:xfrm>
          <a:prstGeom prst="rect">
            <a:avLst/>
          </a:prstGeom>
          <a:solidFill>
            <a:srgbClr val="0E2439"/>
          </a:solidFill>
          <a:ln w="12700">
            <a:solidFill>
              <a:srgbClr val="0E2439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89" name="Text 4"/>
          <p:cNvSpPr txBox="1"/>
          <p:nvPr/>
        </p:nvSpPr>
        <p:spPr>
          <a:xfrm>
            <a:off x="3675887" y="2211253"/>
            <a:ext cx="4846322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FUTURE ME</a:t>
            </a:r>
          </a:p>
        </p:txBody>
      </p:sp>
      <p:sp>
        <p:nvSpPr>
          <p:cNvPr id="90" name="Text 5"/>
          <p:cNvSpPr txBox="1"/>
          <p:nvPr/>
        </p:nvSpPr>
        <p:spPr>
          <a:xfrm>
            <a:off x="4133087" y="2929403"/>
            <a:ext cx="3931920" cy="541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b="1" sz="1600">
                <a:solidFill>
                  <a:srgbClr val="0E243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One thing I hope is true about my future is...</a:t>
            </a:r>
          </a:p>
        </p:txBody>
      </p:sp>
      <p:sp>
        <p:nvSpPr>
          <p:cNvPr id="91" name="Shape 6"/>
          <p:cNvSpPr/>
          <p:nvPr/>
        </p:nvSpPr>
        <p:spPr>
          <a:xfrm>
            <a:off x="4087367" y="3584447"/>
            <a:ext cx="4023360" cy="1"/>
          </a:xfrm>
          <a:prstGeom prst="line">
            <a:avLst/>
          </a:prstGeom>
          <a:ln w="12700">
            <a:solidFill>
              <a:srgbClr val="C9C6BF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92" name="Text 7"/>
          <p:cNvSpPr txBox="1"/>
          <p:nvPr/>
        </p:nvSpPr>
        <p:spPr>
          <a:xfrm>
            <a:off x="4133087" y="4095263"/>
            <a:ext cx="3931920" cy="3133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b="1" sz="1600">
                <a:solidFill>
                  <a:srgbClr val="0E243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One thing I can work on this year is...</a:t>
            </a:r>
          </a:p>
        </p:txBody>
      </p:sp>
      <p:sp>
        <p:nvSpPr>
          <p:cNvPr id="93" name="Shape 8"/>
          <p:cNvSpPr/>
          <p:nvPr/>
        </p:nvSpPr>
        <p:spPr>
          <a:xfrm>
            <a:off x="4087367" y="4636008"/>
            <a:ext cx="4023360" cy="1"/>
          </a:xfrm>
          <a:prstGeom prst="line">
            <a:avLst/>
          </a:prstGeom>
          <a:ln w="12700">
            <a:solidFill>
              <a:srgbClr val="C9C6BF"/>
            </a:solidFill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696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96" name="Text 0"/>
          <p:cNvSpPr txBox="1"/>
          <p:nvPr/>
        </p:nvSpPr>
        <p:spPr>
          <a:xfrm>
            <a:off x="685799" y="1706738"/>
            <a:ext cx="10820097" cy="6098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3600">
                <a:solidFill>
                  <a:srgbClr val="0E243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Write your next step.</a:t>
            </a:r>
          </a:p>
        </p:txBody>
      </p:sp>
      <p:sp>
        <p:nvSpPr>
          <p:cNvPr id="97" name="Text 1"/>
          <p:cNvSpPr txBox="1"/>
          <p:nvPr/>
        </p:nvSpPr>
        <p:spPr>
          <a:xfrm>
            <a:off x="685799" y="2780351"/>
            <a:ext cx="10820097" cy="474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2600">
                <a:solidFill>
                  <a:srgbClr val="0E243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One thing I can work on this year is...</a:t>
            </a:r>
          </a:p>
        </p:txBody>
      </p:sp>
      <p:sp>
        <p:nvSpPr>
          <p:cNvPr id="98" name="Text 2"/>
          <p:cNvSpPr txBox="1"/>
          <p:nvPr/>
        </p:nvSpPr>
        <p:spPr>
          <a:xfrm>
            <a:off x="685799" y="3665149"/>
            <a:ext cx="10820097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The step does not need to be huge.</a:t>
            </a:r>
          </a:p>
        </p:txBody>
      </p:sp>
      <p:sp>
        <p:nvSpPr>
          <p:cNvPr id="99" name="Shape 3"/>
          <p:cNvSpPr/>
          <p:nvPr/>
        </p:nvSpPr>
        <p:spPr>
          <a:xfrm>
            <a:off x="5870447" y="4480559"/>
            <a:ext cx="457201" cy="64009"/>
          </a:xfrm>
          <a:prstGeom prst="roundRect">
            <a:avLst>
              <a:gd name="adj" fmla="val 42857"/>
            </a:avLst>
          </a:prstGeom>
          <a:solidFill>
            <a:srgbClr val="DF3540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696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2" name="Text 0"/>
          <p:cNvSpPr txBox="1"/>
          <p:nvPr/>
        </p:nvSpPr>
        <p:spPr>
          <a:xfrm>
            <a:off x="685799" y="2851145"/>
            <a:ext cx="10820097" cy="16941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b="1" sz="5500">
                <a:solidFill>
                  <a:srgbClr val="0E243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Your future is worth</a:t>
            </a:r>
          </a:p>
          <a:p>
            <a:pPr algn="ctr">
              <a:defRPr b="1" sz="5500">
                <a:solidFill>
                  <a:srgbClr val="0E243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thinking about!</a:t>
            </a:r>
          </a:p>
        </p:txBody>
      </p:sp>
      <p:sp>
        <p:nvSpPr>
          <p:cNvPr id="103" name="Shape 1"/>
          <p:cNvSpPr/>
          <p:nvPr/>
        </p:nvSpPr>
        <p:spPr>
          <a:xfrm>
            <a:off x="5870447" y="2773679"/>
            <a:ext cx="457201" cy="64009"/>
          </a:xfrm>
          <a:prstGeom prst="roundRect">
            <a:avLst>
              <a:gd name="adj" fmla="val 42857"/>
            </a:avLst>
          </a:prstGeom>
          <a:solidFill>
            <a:srgbClr val="DF3540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104" name="Text 0"/>
          <p:cNvSpPr txBox="1"/>
          <p:nvPr/>
        </p:nvSpPr>
        <p:spPr>
          <a:xfrm>
            <a:off x="679602" y="2030032"/>
            <a:ext cx="10820096" cy="41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Remember: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