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48062" y="2875359"/>
            <a:ext cx="17287876" cy="455414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48062" y="7411640"/>
            <a:ext cx="17287876" cy="18216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4833937" y="8001000"/>
            <a:ext cx="14716126" cy="7143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4833937" y="5838229"/>
            <a:ext cx="14716126" cy="9144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541735" y="0"/>
            <a:ext cx="24384001" cy="13716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x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3962400" y="549273"/>
            <a:ext cx="16459200" cy="2286001"/>
          </a:xfrm>
          <a:prstGeom prst="rect">
            <a:avLst/>
          </a:prstGeom>
        </p:spPr>
        <p:txBody>
          <a:bodyPr lIns="182849" tIns="182849" rIns="182849" bIns="182849" anchor="b"/>
          <a:lstStyle>
            <a:lvl1pPr indent="457200" algn="l" defTabSz="1828800">
              <a:defRPr b="1" cap="none" sz="7200">
                <a:solidFill>
                  <a:srgbClr val="00000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idx="1"/>
          </p:nvPr>
        </p:nvSpPr>
        <p:spPr>
          <a:xfrm>
            <a:off x="3962400" y="3200400"/>
            <a:ext cx="16459200" cy="9935148"/>
          </a:xfrm>
          <a:prstGeom prst="rect">
            <a:avLst/>
          </a:prstGeom>
        </p:spPr>
        <p:txBody>
          <a:bodyPr lIns="182849" tIns="182849" rIns="182849" bIns="182849" anchor="t"/>
          <a:lstStyle>
            <a:lvl1pPr marL="685800" indent="-685800" defTabSz="1828800">
              <a:spcBef>
                <a:spcPts val="1200"/>
              </a:spcBef>
              <a:buClr>
                <a:srgbClr val="000000"/>
              </a:buClr>
              <a:buSzPct val="166666"/>
              <a:buFont typeface="Arial"/>
              <a:defRPr sz="6000">
                <a:solidFill>
                  <a:srgbClr val="000000"/>
                </a:solidFill>
              </a:defRPr>
            </a:lvl1pPr>
            <a:lvl2pPr marL="1171575" indent="-714375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o"/>
              <a:defRPr sz="6000">
                <a:solidFill>
                  <a:srgbClr val="000000"/>
                </a:solidFill>
              </a:defRPr>
            </a:lvl2pPr>
            <a:lvl3pPr marL="1485900" indent="-571500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▪"/>
              <a:defRPr sz="6000">
                <a:solidFill>
                  <a:srgbClr val="000000"/>
                </a:solidFill>
              </a:defRPr>
            </a:lvl3pPr>
            <a:lvl4pPr marL="2133600" indent="-762000" defTabSz="1828800">
              <a:spcBef>
                <a:spcPts val="1200"/>
              </a:spcBef>
              <a:buClr>
                <a:srgbClr val="000000"/>
              </a:buClr>
              <a:buSzPct val="166666"/>
              <a:buFont typeface="Arial"/>
              <a:defRPr sz="6000">
                <a:solidFill>
                  <a:srgbClr val="000000"/>
                </a:solidFill>
              </a:defRPr>
            </a:lvl4pPr>
            <a:lvl5pPr marL="2590800" indent="-762000" defTabSz="1828800">
              <a:spcBef>
                <a:spcPts val="1200"/>
              </a:spcBef>
              <a:buClr>
                <a:srgbClr val="000000"/>
              </a:buClr>
              <a:buSzPct val="100000"/>
              <a:buFont typeface="Arial"/>
              <a:buChar char="o"/>
              <a:defRPr sz="6000">
                <a:solidFill>
                  <a:srgbClr val="0000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4818107" y="-946547"/>
            <a:ext cx="14611141" cy="1093685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4833937" y="9715500"/>
            <a:ext cx="14716126" cy="180379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48062" y="4572000"/>
            <a:ext cx="17287876" cy="455414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10573650" y="1946671"/>
            <a:ext cx="11070581" cy="98405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48062" y="1428750"/>
            <a:ext cx="8286751" cy="5464969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48062" y="6875859"/>
            <a:ext cx="8286751" cy="546497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772754" y="3857625"/>
            <a:ext cx="11094757" cy="98620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48062" y="3839765"/>
            <a:ext cx="8286751" cy="885825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4119562" y="1071562"/>
            <a:ext cx="16127017" cy="11555017"/>
          </a:xfrm>
          <a:prstGeom prst="rect">
            <a:avLst/>
          </a:prstGeom>
        </p:spPr>
        <p:txBody>
          <a:bodyPr/>
          <a:lstStyle>
            <a:lvl1pPr marL="724452" indent="-724452">
              <a:lnSpc>
                <a:spcPct val="120000"/>
              </a:lnSpc>
              <a:spcBef>
                <a:spcPts val="6400"/>
              </a:spcBef>
              <a:defRPr sz="6400"/>
            </a:lvl1pPr>
            <a:lvl2pPr marL="1245152" indent="-724452">
              <a:lnSpc>
                <a:spcPct val="120000"/>
              </a:lnSpc>
              <a:spcBef>
                <a:spcPts val="6400"/>
              </a:spcBef>
              <a:defRPr sz="6400"/>
            </a:lvl2pPr>
            <a:lvl3pPr marL="1765852" indent="-724452">
              <a:lnSpc>
                <a:spcPct val="120000"/>
              </a:lnSpc>
              <a:spcBef>
                <a:spcPts val="6400"/>
              </a:spcBef>
              <a:defRPr sz="6400"/>
            </a:lvl3pPr>
            <a:lvl4pPr marL="2286552" indent="-724452">
              <a:lnSpc>
                <a:spcPct val="120000"/>
              </a:lnSpc>
              <a:spcBef>
                <a:spcPts val="6400"/>
              </a:spcBef>
              <a:defRPr sz="6400"/>
            </a:lvl4pPr>
            <a:lvl5pPr marL="2807252" indent="-724452">
              <a:lnSpc>
                <a:spcPct val="120000"/>
              </a:lnSpc>
              <a:spcBef>
                <a:spcPts val="6400"/>
              </a:spcBef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12406312" y="6983015"/>
            <a:ext cx="8161735" cy="611189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12424171" y="625078"/>
            <a:ext cx="8161736" cy="61118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1726743" y="678656"/>
            <a:ext cx="11243383" cy="150210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48062" y="357187"/>
            <a:ext cx="17287876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48062" y="3839765"/>
            <a:ext cx="17287876" cy="8858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35767" y="13048902"/>
            <a:ext cx="494607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100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590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1pPr>
      <a:lvl2pPr marL="1022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2pPr>
      <a:lvl3pPr marL="1454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3pPr>
      <a:lvl4pPr marL="1886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4pPr>
      <a:lvl5pPr marL="23180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5pPr>
      <a:lvl6pPr marL="27498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6pPr>
      <a:lvl7pPr marL="31816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7pPr>
      <a:lvl8pPr marL="36134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8pPr>
      <a:lvl9pPr marL="4045284" marR="0" indent="-590884" algn="l" defTabSz="821531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5200" u="none">
          <a:solidFill>
            <a:srgbClr val="535353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s://www.youtube.com/watch?v=0Zosz0CzsHU" TargetMode="Externa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utterstock_565970818.jpeg" descr="shutterstock_565970818.jpeg"/>
          <p:cNvPicPr>
            <a:picLocks noChangeAspect="1"/>
          </p:cNvPicPr>
          <p:nvPr/>
        </p:nvPicPr>
        <p:blipFill>
          <a:blip r:embed="rId2">
            <a:alphaModFix amt="43518"/>
            <a:extLst/>
          </a:blip>
          <a:srcRect l="0" t="11133" r="0" b="4912"/>
          <a:stretch>
            <a:fillRect/>
          </a:stretch>
        </p:blipFill>
        <p:spPr>
          <a:xfrm>
            <a:off x="-59004" y="2674"/>
            <a:ext cx="24502003" cy="13710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Welcome to Class!"/>
          <p:cNvSpPr txBox="1"/>
          <p:nvPr/>
        </p:nvSpPr>
        <p:spPr>
          <a:xfrm>
            <a:off x="5072796" y="1481417"/>
            <a:ext cx="14238408" cy="153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Welcome to Class!</a:t>
            </a:r>
          </a:p>
        </p:txBody>
      </p:sp>
      <p:sp>
        <p:nvSpPr>
          <p:cNvPr id="130" name="Daily Check-in:"/>
          <p:cNvSpPr txBox="1"/>
          <p:nvPr/>
        </p:nvSpPr>
        <p:spPr>
          <a:xfrm>
            <a:off x="2084668" y="3913192"/>
            <a:ext cx="15166446" cy="1034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b="1" sz="6000">
                <a:solidFill>
                  <a:srgbClr val="000000"/>
                </a:solidFill>
              </a:defRPr>
            </a:lvl1pPr>
          </a:lstStyle>
          <a:p>
            <a:pPr/>
            <a:r>
              <a:t>Daily Check-in:</a:t>
            </a:r>
          </a:p>
        </p:txBody>
      </p:sp>
      <p:pic>
        <p:nvPicPr>
          <p:cNvPr id="131" name="New WT logo.png" descr="New WT 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9841" y="549578"/>
            <a:ext cx="3506164" cy="1789154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On a scale from 1-10 how is your day going?                    1 = poor    10 = awesome"/>
          <p:cNvSpPr txBox="1"/>
          <p:nvPr/>
        </p:nvSpPr>
        <p:spPr>
          <a:xfrm>
            <a:off x="3780108" y="5839224"/>
            <a:ext cx="16469826" cy="1910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1" sz="6000">
                <a:solidFill>
                  <a:srgbClr val="000000"/>
                </a:solidFill>
              </a:defRPr>
            </a:pPr>
            <a:r>
              <a:t>On a scale from 1-10 how is your day going?        </a:t>
            </a:r>
            <a:br/>
            <a:r>
              <a:t>           1 = poor    10 = awesome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5-6_Hurdles(1).jpeg" descr="5-6_Hurdles(1).jpeg"/>
          <p:cNvPicPr>
            <a:picLocks noChangeAspect="1"/>
          </p:cNvPicPr>
          <p:nvPr/>
        </p:nvPicPr>
        <p:blipFill>
          <a:blip r:embed="rId2">
            <a:extLst/>
          </a:blip>
          <a:srcRect l="0" t="16869" r="0" b="7774"/>
          <a:stretch>
            <a:fillRect/>
          </a:stretch>
        </p:blipFill>
        <p:spPr>
          <a:xfrm>
            <a:off x="-19942" y="-40507"/>
            <a:ext cx="24423884" cy="13797013"/>
          </a:xfrm>
          <a:prstGeom prst="rect">
            <a:avLst/>
          </a:prstGeom>
          <a:ln w="762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7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shutterstock_472440757.jpeg" descr="shutterstock_472440757.jpeg"/>
          <p:cNvPicPr>
            <a:picLocks noChangeAspect="1"/>
          </p:cNvPicPr>
          <p:nvPr/>
        </p:nvPicPr>
        <p:blipFill>
          <a:blip r:embed="rId2">
            <a:alphaModFix amt="49469"/>
            <a:extLst/>
          </a:blip>
          <a:srcRect l="0" t="7715" r="1014" b="8356"/>
          <a:stretch>
            <a:fillRect/>
          </a:stretch>
        </p:blipFill>
        <p:spPr>
          <a:xfrm>
            <a:off x="-44054" y="-67271"/>
            <a:ext cx="24472278" cy="13850449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Thanks for Coming!"/>
          <p:cNvSpPr txBox="1"/>
          <p:nvPr/>
        </p:nvSpPr>
        <p:spPr>
          <a:xfrm>
            <a:off x="5705847" y="5807685"/>
            <a:ext cx="12542734" cy="1601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10000">
                <a:solidFill>
                  <a:srgbClr val="000000"/>
                </a:solidFill>
              </a:defRPr>
            </a:lvl1pPr>
          </a:lstStyle>
          <a:p>
            <a:pPr/>
            <a:r>
              <a:t>Thanks for Coming!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5 Pencils"/>
          <p:cNvSpPr txBox="1"/>
          <p:nvPr/>
        </p:nvSpPr>
        <p:spPr>
          <a:xfrm>
            <a:off x="5072796" y="748638"/>
            <a:ext cx="14238408" cy="153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15 Pencils</a:t>
            </a:r>
          </a:p>
        </p:txBody>
      </p:sp>
      <p:sp>
        <p:nvSpPr>
          <p:cNvPr id="135" name="This is a game between 2 players…"/>
          <p:cNvSpPr txBox="1"/>
          <p:nvPr/>
        </p:nvSpPr>
        <p:spPr>
          <a:xfrm rot="21554344">
            <a:off x="3384562" y="4878276"/>
            <a:ext cx="17162905" cy="7234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>
              <a:defRPr b="1" sz="4900">
                <a:solidFill>
                  <a:srgbClr val="000000"/>
                </a:solidFill>
              </a:defRPr>
            </a:pPr>
            <a:r>
              <a:t>This is a game between 2 players</a:t>
            </a:r>
          </a:p>
          <a:p>
            <a:pPr>
              <a:defRPr b="1" sz="4900">
                <a:solidFill>
                  <a:srgbClr val="000000"/>
                </a:solidFill>
              </a:defRPr>
            </a:pPr>
            <a:r>
              <a:t>The goal: not get stuck with the last pencil (that means you lost!) </a:t>
            </a:r>
          </a:p>
          <a:p>
            <a:pPr algn="l">
              <a:defRPr b="1" sz="4900">
                <a:solidFill>
                  <a:srgbClr val="000000"/>
                </a:solidFill>
              </a:defRPr>
            </a:pPr>
          </a:p>
          <a:p>
            <a:pPr algn="l">
              <a:defRPr b="1" sz="4900">
                <a:solidFill>
                  <a:srgbClr val="000000"/>
                </a:solidFill>
              </a:defRPr>
            </a:pPr>
            <a:r>
              <a:t>Instructions:</a:t>
            </a:r>
          </a:p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Decide who will go first</a:t>
            </a:r>
          </a:p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On your turn, each player can choose to remove up to 3 pencils from the pile</a:t>
            </a:r>
          </a:p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Alternate turns until someone is left with the last pencil and loses</a:t>
            </a:r>
          </a:p>
        </p:txBody>
      </p:sp>
      <p:pic>
        <p:nvPicPr>
          <p:cNvPr id="136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958905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642580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539941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8548165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7493212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4338228" y="3607807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0670530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1714313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2706562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369111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4638810" y="3573659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561111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656922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755458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8545531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1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1"/>
          <p:cNvSpPr txBox="1"/>
          <p:nvPr/>
        </p:nvSpPr>
        <p:spPr>
          <a:xfrm>
            <a:off x="4425500" y="5753394"/>
            <a:ext cx="478106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3" name="2"/>
          <p:cNvSpPr txBox="1"/>
          <p:nvPr/>
        </p:nvSpPr>
        <p:spPr>
          <a:xfrm>
            <a:off x="5458483" y="5753394"/>
            <a:ext cx="478107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4" name="3"/>
          <p:cNvSpPr txBox="1"/>
          <p:nvPr/>
        </p:nvSpPr>
        <p:spPr>
          <a:xfrm>
            <a:off x="6520312" y="5753394"/>
            <a:ext cx="478106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5" name="4"/>
          <p:cNvSpPr txBox="1"/>
          <p:nvPr/>
        </p:nvSpPr>
        <p:spPr>
          <a:xfrm>
            <a:off x="7575909" y="5717952"/>
            <a:ext cx="478107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6" name="5"/>
          <p:cNvSpPr txBox="1"/>
          <p:nvPr/>
        </p:nvSpPr>
        <p:spPr>
          <a:xfrm>
            <a:off x="8630863" y="5753394"/>
            <a:ext cx="478107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57" name="6"/>
          <p:cNvSpPr txBox="1"/>
          <p:nvPr/>
        </p:nvSpPr>
        <p:spPr>
          <a:xfrm>
            <a:off x="9651310" y="5753394"/>
            <a:ext cx="478106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58" name="7"/>
          <p:cNvSpPr txBox="1"/>
          <p:nvPr/>
        </p:nvSpPr>
        <p:spPr>
          <a:xfrm>
            <a:off x="10768049" y="5753394"/>
            <a:ext cx="478107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59" name="8"/>
          <p:cNvSpPr txBox="1"/>
          <p:nvPr/>
        </p:nvSpPr>
        <p:spPr>
          <a:xfrm>
            <a:off x="11781242" y="5753394"/>
            <a:ext cx="478106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60" name="9"/>
          <p:cNvSpPr txBox="1"/>
          <p:nvPr/>
        </p:nvSpPr>
        <p:spPr>
          <a:xfrm>
            <a:off x="12782698" y="5753394"/>
            <a:ext cx="478106" cy="737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61" name="1…"/>
          <p:cNvSpPr txBox="1"/>
          <p:nvPr/>
        </p:nvSpPr>
        <p:spPr>
          <a:xfrm>
            <a:off x="13775069" y="5422386"/>
            <a:ext cx="637104" cy="13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0</a:t>
            </a:r>
          </a:p>
        </p:txBody>
      </p:sp>
      <p:sp>
        <p:nvSpPr>
          <p:cNvPr id="162" name="1…"/>
          <p:cNvSpPr txBox="1"/>
          <p:nvPr/>
        </p:nvSpPr>
        <p:spPr>
          <a:xfrm>
            <a:off x="14717830" y="5411859"/>
            <a:ext cx="637104" cy="1309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</a:p>
        </p:txBody>
      </p:sp>
      <p:sp>
        <p:nvSpPr>
          <p:cNvPr id="163" name="1…"/>
          <p:cNvSpPr txBox="1"/>
          <p:nvPr/>
        </p:nvSpPr>
        <p:spPr>
          <a:xfrm>
            <a:off x="15688930" y="5422386"/>
            <a:ext cx="637105" cy="13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2</a:t>
            </a:r>
          </a:p>
        </p:txBody>
      </p:sp>
      <p:sp>
        <p:nvSpPr>
          <p:cNvPr id="164" name="1…"/>
          <p:cNvSpPr txBox="1"/>
          <p:nvPr/>
        </p:nvSpPr>
        <p:spPr>
          <a:xfrm>
            <a:off x="16648870" y="5422386"/>
            <a:ext cx="637105" cy="13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3</a:t>
            </a:r>
          </a:p>
        </p:txBody>
      </p:sp>
      <p:sp>
        <p:nvSpPr>
          <p:cNvPr id="165" name="1…"/>
          <p:cNvSpPr txBox="1"/>
          <p:nvPr/>
        </p:nvSpPr>
        <p:spPr>
          <a:xfrm>
            <a:off x="17637281" y="5422386"/>
            <a:ext cx="637105" cy="13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4</a:t>
            </a:r>
          </a:p>
        </p:txBody>
      </p:sp>
      <p:sp>
        <p:nvSpPr>
          <p:cNvPr id="166" name="1…"/>
          <p:cNvSpPr txBox="1"/>
          <p:nvPr/>
        </p:nvSpPr>
        <p:spPr>
          <a:xfrm>
            <a:off x="18618790" y="5457828"/>
            <a:ext cx="637105" cy="1309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1</a:t>
            </a:r>
            <a:endParaRPr b="0">
              <a:latin typeface="Futura Bold BT"/>
              <a:ea typeface="Futura Bold BT"/>
              <a:cs typeface="Futura Bold BT"/>
              <a:sym typeface="Futura Bold BT"/>
            </a:endParaRPr>
          </a:p>
          <a:p>
            <a:pPr algn="l" defTabSz="1828800">
              <a:defRPr b="1" sz="4000">
                <a:solidFill>
                  <a:srgbClr val="000000"/>
                </a:solidFill>
              </a:defRPr>
            </a:pPr>
            <a:r>
              <a:t>5</a:t>
            </a:r>
          </a:p>
        </p:txBody>
      </p:sp>
      <p:pic>
        <p:nvPicPr>
          <p:cNvPr id="167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873" t="20002" r="43191" b="19812"/>
          <a:stretch>
            <a:fillRect/>
          </a:stretch>
        </p:blipFill>
        <p:spPr>
          <a:xfrm>
            <a:off x="433822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3084" t="21903" r="43525" b="19987"/>
          <a:stretch>
            <a:fillRect/>
          </a:stretch>
        </p:blipFill>
        <p:spPr>
          <a:xfrm>
            <a:off x="5399414" y="3742056"/>
            <a:ext cx="852425" cy="4787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727" t="21904" r="43337" b="19812"/>
          <a:stretch>
            <a:fillRect/>
          </a:stretch>
        </p:blipFill>
        <p:spPr>
          <a:xfrm>
            <a:off x="6425800" y="3742054"/>
            <a:ext cx="887219" cy="4801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390" t="20847" r="43400" b="19987"/>
          <a:stretch>
            <a:fillRect/>
          </a:stretch>
        </p:blipFill>
        <p:spPr>
          <a:xfrm>
            <a:off x="7469584" y="3655064"/>
            <a:ext cx="904619" cy="4874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639" t="20003" r="43425" b="18124"/>
          <a:stretch>
            <a:fillRect/>
          </a:stretch>
        </p:blipFill>
        <p:spPr>
          <a:xfrm>
            <a:off x="8548165" y="3585476"/>
            <a:ext cx="887219" cy="50975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733" t="21020" r="43057" b="19812"/>
          <a:stretch>
            <a:fillRect/>
          </a:stretch>
        </p:blipFill>
        <p:spPr>
          <a:xfrm>
            <a:off x="9571661" y="3655065"/>
            <a:ext cx="904615" cy="4874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445" t="20002" r="41979" b="19812"/>
          <a:stretch>
            <a:fillRect/>
          </a:stretch>
        </p:blipFill>
        <p:spPr>
          <a:xfrm>
            <a:off x="10653135" y="3585476"/>
            <a:ext cx="991595" cy="4958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001" t="20847" r="41877" b="18124"/>
          <a:stretch>
            <a:fillRect/>
          </a:stretch>
        </p:blipFill>
        <p:spPr>
          <a:xfrm>
            <a:off x="11644729" y="3655064"/>
            <a:ext cx="1026391" cy="5027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378" t="21866" r="42866" b="20024"/>
          <a:stretch>
            <a:fillRect/>
          </a:stretch>
        </p:blipFill>
        <p:spPr>
          <a:xfrm>
            <a:off x="12671120" y="3742054"/>
            <a:ext cx="939409" cy="47874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1435" t="20002" r="43363" b="19812"/>
          <a:stretch>
            <a:fillRect/>
          </a:stretch>
        </p:blipFill>
        <p:spPr>
          <a:xfrm>
            <a:off x="13610527" y="3585475"/>
            <a:ext cx="967801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1907" t="21269" r="42649" b="19390"/>
          <a:stretch>
            <a:fillRect/>
          </a:stretch>
        </p:blipFill>
        <p:spPr>
          <a:xfrm>
            <a:off x="14578328" y="3655066"/>
            <a:ext cx="983143" cy="4888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128" t="20002" r="43155" b="19812"/>
          <a:stretch>
            <a:fillRect/>
          </a:stretch>
        </p:blipFill>
        <p:spPr>
          <a:xfrm>
            <a:off x="15561467" y="3585476"/>
            <a:ext cx="936867" cy="4958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1749" t="20003" r="45046" b="18124"/>
          <a:stretch>
            <a:fillRect/>
          </a:stretch>
        </p:blipFill>
        <p:spPr>
          <a:xfrm>
            <a:off x="16498335" y="3585476"/>
            <a:ext cx="840593" cy="5097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182" t="20426" r="41696" b="19390"/>
          <a:stretch>
            <a:fillRect/>
          </a:stretch>
        </p:blipFill>
        <p:spPr>
          <a:xfrm>
            <a:off x="17507328" y="3585476"/>
            <a:ext cx="1026391" cy="4958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30.png" descr="image230.png"/>
          <p:cNvPicPr>
            <a:picLocks noChangeAspect="1"/>
          </p:cNvPicPr>
          <p:nvPr/>
        </p:nvPicPr>
        <p:blipFill>
          <a:blip r:embed="rId2">
            <a:extLst/>
          </a:blip>
          <a:srcRect l="42862" t="20637" r="42928" b="18334"/>
          <a:stretch>
            <a:fillRect/>
          </a:stretch>
        </p:blipFill>
        <p:spPr>
          <a:xfrm>
            <a:off x="18533718" y="3655066"/>
            <a:ext cx="904615" cy="5027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958905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642580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539941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8548165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7493212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4338228" y="3607807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0670530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1714313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2706562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369111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4638810" y="3573659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561111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656922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755458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230.png" descr="image230.png"/>
          <p:cNvPicPr>
            <a:picLocks noChangeAspect="1"/>
          </p:cNvPicPr>
          <p:nvPr/>
        </p:nvPicPr>
        <p:blipFill>
          <a:blip r:embed="rId2">
            <a:alphaModFix amt="32000"/>
            <a:extLst/>
          </a:blip>
          <a:srcRect l="42873" t="20002" r="43191" b="19812"/>
          <a:stretch>
            <a:fillRect/>
          </a:stretch>
        </p:blipFill>
        <p:spPr>
          <a:xfrm>
            <a:off x="18545531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15 Pencils"/>
          <p:cNvSpPr txBox="1"/>
          <p:nvPr/>
        </p:nvSpPr>
        <p:spPr>
          <a:xfrm>
            <a:off x="5072796" y="748638"/>
            <a:ext cx="14238408" cy="153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15 Pencils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clickEffect" presetSubtype="8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clickEffect" presetSubtype="8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clickEffect" presetSubtype="8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clickEffect" presetSubtype="8" presetID="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clickEffect" presetSubtype="8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xit" nodeType="clickEffect" presetSubtype="8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xit" nodeType="clickEffect" presetSubtype="8" presetID="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xit" nodeType="clickEffect" presetSubtype="8" presetID="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xit" nodeType="clickEffect" presetSubtype="8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xit" nodeType="clickEffect" presetSubtype="8" presetID="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xit" nodeType="clickEffect" presetSubtype="8" presetID="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xit" nodeType="clickEffect" presetSubtype="8" presetID="2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0"/>
      <p:bldP build="whole" bldLvl="1" animBg="1" rev="0" advAuto="0" spid="177" grpId="11"/>
      <p:bldP build="whole" bldLvl="1" animBg="1" rev="0" advAuto="0" spid="179" grpId="13"/>
      <p:bldP build="whole" bldLvl="1" animBg="1" rev="0" advAuto="0" spid="169" grpId="3"/>
      <p:bldP build="whole" bldLvl="1" animBg="1" rev="0" advAuto="0" spid="167" grpId="1"/>
      <p:bldP build="whole" bldLvl="1" animBg="1" rev="0" advAuto="0" spid="173" grpId="7"/>
      <p:bldP build="whole" bldLvl="1" animBg="1" rev="0" advAuto="0" spid="168" grpId="2"/>
      <p:bldP build="whole" bldLvl="1" animBg="1" rev="0" advAuto="0" spid="172" grpId="6"/>
      <p:bldP build="whole" bldLvl="1" animBg="1" rev="0" advAuto="0" spid="180" grpId="14"/>
      <p:bldP build="whole" bldLvl="1" animBg="1" rev="0" advAuto="0" spid="171" grpId="5"/>
      <p:bldP build="whole" bldLvl="1" animBg="1" rev="0" advAuto="0" spid="175" grpId="9"/>
      <p:bldP build="whole" bldLvl="1" animBg="1" rev="0" advAuto="0" spid="181" grpId="15"/>
      <p:bldP build="whole" bldLvl="1" animBg="1" rev="0" advAuto="0" spid="174" grpId="8"/>
      <p:bldP build="whole" bldLvl="1" animBg="1" rev="0" advAuto="0" spid="170" grpId="4"/>
      <p:bldP build="whole" bldLvl="1" animBg="1" rev="0" advAuto="0" spid="178" grpId="1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958905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642580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539941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8548165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7493212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4338228" y="3607807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0670530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1714313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2706562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369111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4638810" y="3573659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5611118" y="3585475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6569220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7554584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230.png" descr="image230.png"/>
          <p:cNvPicPr>
            <a:picLocks noChangeAspect="1"/>
          </p:cNvPicPr>
          <p:nvPr/>
        </p:nvPicPr>
        <p:blipFill>
          <a:blip r:embed="rId2">
            <a:alphaModFix amt="20095"/>
            <a:extLst/>
          </a:blip>
          <a:srcRect l="42873" t="20002" r="43191" b="19812"/>
          <a:stretch>
            <a:fillRect/>
          </a:stretch>
        </p:blipFill>
        <p:spPr>
          <a:xfrm>
            <a:off x="18545531" y="3585473"/>
            <a:ext cx="887219" cy="4958378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Questions:"/>
          <p:cNvSpPr txBox="1"/>
          <p:nvPr/>
        </p:nvSpPr>
        <p:spPr>
          <a:xfrm>
            <a:off x="4747117" y="857198"/>
            <a:ext cx="14238408" cy="153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Questions:</a:t>
            </a:r>
          </a:p>
        </p:txBody>
      </p:sp>
      <p:sp>
        <p:nvSpPr>
          <p:cNvPr id="215" name="Decide who will go first…"/>
          <p:cNvSpPr txBox="1"/>
          <p:nvPr/>
        </p:nvSpPr>
        <p:spPr>
          <a:xfrm rot="21554344">
            <a:off x="3610547" y="4213679"/>
            <a:ext cx="17162905" cy="3678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Decide who will go first</a:t>
            </a:r>
          </a:p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On your turn, each player can choose to remove up to 3 pencils from the pile</a:t>
            </a:r>
          </a:p>
          <a:p>
            <a:pPr marL="554658" indent="-554658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Alternate turns until someone is left with the last pencil and loses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2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2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jumping hurdles ppt.png" descr="jumping hurdles 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414" y="90490"/>
            <a:ext cx="20967170" cy="135350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Group"/>
          <p:cNvGrpSpPr/>
          <p:nvPr/>
        </p:nvGrpSpPr>
        <p:grpSpPr>
          <a:xfrm>
            <a:off x="9677400" y="4095749"/>
            <a:ext cx="4572001" cy="1166003"/>
            <a:chOff x="0" y="0"/>
            <a:chExt cx="4571999" cy="1166001"/>
          </a:xfrm>
        </p:grpSpPr>
        <p:sp>
          <p:nvSpPr>
            <p:cNvPr id="218" name="2. Create Options"/>
            <p:cNvSpPr txBox="1"/>
            <p:nvPr/>
          </p:nvSpPr>
          <p:spPr>
            <a:xfrm>
              <a:off x="0" y="0"/>
              <a:ext cx="2508952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2. Create Options</a:t>
              </a:r>
            </a:p>
          </p:txBody>
        </p:sp>
        <p:sp>
          <p:nvSpPr>
            <p:cNvPr id="219" name="What are some options I can create?"/>
            <p:cNvSpPr txBox="1"/>
            <p:nvPr/>
          </p:nvSpPr>
          <p:spPr>
            <a:xfrm>
              <a:off x="457200" y="457200"/>
              <a:ext cx="4114800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are some options I can create?</a:t>
              </a:r>
            </a:p>
          </p:txBody>
        </p:sp>
      </p:grpSp>
      <p:grpSp>
        <p:nvGrpSpPr>
          <p:cNvPr id="223" name="Group"/>
          <p:cNvGrpSpPr/>
          <p:nvPr/>
        </p:nvGrpSpPr>
        <p:grpSpPr>
          <a:xfrm>
            <a:off x="9677400" y="5902326"/>
            <a:ext cx="3962401" cy="1487566"/>
            <a:chOff x="0" y="0"/>
            <a:chExt cx="3962399" cy="1487565"/>
          </a:xfrm>
        </p:grpSpPr>
        <p:sp>
          <p:nvSpPr>
            <p:cNvPr id="221" name="3. Get Help"/>
            <p:cNvSpPr txBox="1"/>
            <p:nvPr/>
          </p:nvSpPr>
          <p:spPr>
            <a:xfrm>
              <a:off x="0" y="0"/>
              <a:ext cx="1655064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3. Get Help</a:t>
              </a:r>
            </a:p>
          </p:txBody>
        </p:sp>
        <p:sp>
          <p:nvSpPr>
            <p:cNvPr id="222" name="Who can help me get over my hurdle?…"/>
            <p:cNvSpPr txBox="1"/>
            <p:nvPr/>
          </p:nvSpPr>
          <p:spPr>
            <a:xfrm>
              <a:off x="457200" y="457199"/>
              <a:ext cx="3505200" cy="1030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spcBef>
                  <a:spcPts val="400"/>
                </a:spcBef>
                <a:defRPr b="1" sz="1800">
                  <a:solidFill>
                    <a:srgbClr val="000000"/>
                  </a:solidFill>
                </a:defRPr>
              </a:pPr>
              <a:r>
                <a:t>Who can help me get over my hurdle?</a:t>
              </a:r>
            </a:p>
            <a:p>
              <a:pPr algn="l" defTabSz="1828800">
                <a:spcBef>
                  <a:spcPts val="400"/>
                </a:spcBef>
                <a:defRPr b="1" sz="1800">
                  <a:solidFill>
                    <a:srgbClr val="000000"/>
                  </a:solidFill>
                </a:defRPr>
              </a:pPr>
              <a:r>
                <a:t>Who can I help?</a:t>
              </a:r>
            </a:p>
          </p:txBody>
        </p:sp>
      </p:grpSp>
      <p:sp>
        <p:nvSpPr>
          <p:cNvPr id="224" name="5. Believe in Change:"/>
          <p:cNvSpPr txBox="1"/>
          <p:nvPr/>
        </p:nvSpPr>
        <p:spPr>
          <a:xfrm>
            <a:off x="15189200" y="4267200"/>
            <a:ext cx="3005952" cy="50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2200">
                <a:solidFill>
                  <a:srgbClr val="000000"/>
                </a:solidFill>
              </a:defRPr>
            </a:lvl1pPr>
          </a:lstStyle>
          <a:p>
            <a:pPr/>
            <a:r>
              <a:t>5. Believe in Change:</a:t>
            </a:r>
          </a:p>
        </p:txBody>
      </p:sp>
      <p:sp>
        <p:nvSpPr>
          <p:cNvPr id="225" name="On a scale from one to ten, circle where you are in believing change will happen."/>
          <p:cNvSpPr txBox="1"/>
          <p:nvPr/>
        </p:nvSpPr>
        <p:spPr>
          <a:xfrm>
            <a:off x="15576550" y="4603750"/>
            <a:ext cx="6248400" cy="70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On a scale from one to ten, circle where you are in believing change will happen.</a:t>
            </a:r>
          </a:p>
        </p:txBody>
      </p:sp>
      <p:grpSp>
        <p:nvGrpSpPr>
          <p:cNvPr id="233" name="Group"/>
          <p:cNvGrpSpPr/>
          <p:nvPr/>
        </p:nvGrpSpPr>
        <p:grpSpPr>
          <a:xfrm>
            <a:off x="15576550" y="5181599"/>
            <a:ext cx="5791200" cy="1219201"/>
            <a:chOff x="0" y="0"/>
            <a:chExt cx="5791200" cy="1219200"/>
          </a:xfrm>
        </p:grpSpPr>
        <p:sp>
          <p:nvSpPr>
            <p:cNvPr id="226" name="Star"/>
            <p:cNvSpPr/>
            <p:nvPr/>
          </p:nvSpPr>
          <p:spPr>
            <a:xfrm>
              <a:off x="2581275" y="1047750"/>
              <a:ext cx="1524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27" name="1.    2.    3.    4.    5.    6.    7.    8.    9.    10."/>
            <p:cNvSpPr txBox="1"/>
            <p:nvPr/>
          </p:nvSpPr>
          <p:spPr>
            <a:xfrm>
              <a:off x="457200" y="609600"/>
              <a:ext cx="5334000" cy="466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b="1" sz="2000">
                  <a:solidFill>
                    <a:srgbClr val="FF2600"/>
                  </a:solidFill>
                </a:defRPr>
              </a:pPr>
              <a:r>
                <a:t>1.</a:t>
              </a:r>
              <a:r>
                <a:rPr>
                  <a:solidFill>
                    <a:srgbClr val="000000"/>
                  </a:solidFill>
                </a:rPr>
                <a:t>    2.    3.    4.    </a:t>
              </a:r>
              <a:r>
                <a:t>5.</a:t>
              </a:r>
              <a:r>
                <a:rPr>
                  <a:solidFill>
                    <a:srgbClr val="000000"/>
                  </a:solidFill>
                </a:rPr>
                <a:t>    6.    7.    8.    9.    </a:t>
              </a:r>
              <a:r>
                <a:t>10.</a:t>
              </a:r>
            </a:p>
          </p:txBody>
        </p:sp>
        <p:sp>
          <p:nvSpPr>
            <p:cNvPr id="228" name="Star"/>
            <p:cNvSpPr/>
            <p:nvPr/>
          </p:nvSpPr>
          <p:spPr>
            <a:xfrm>
              <a:off x="542924" y="1047750"/>
              <a:ext cx="152402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29" name="Star"/>
            <p:cNvSpPr/>
            <p:nvPr/>
          </p:nvSpPr>
          <p:spPr>
            <a:xfrm>
              <a:off x="5143500" y="1066800"/>
              <a:ext cx="1524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30" name="“I can’t  change”"/>
            <p:cNvSpPr txBox="1"/>
            <p:nvPr/>
          </p:nvSpPr>
          <p:spPr>
            <a:xfrm>
              <a:off x="0" y="0"/>
              <a:ext cx="1371600" cy="633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I can</a:t>
              </a:r>
              <a:r>
                <a:t>’</a:t>
              </a:r>
              <a:r>
                <a:t>t </a:t>
              </a:r>
              <a:br/>
              <a:r>
                <a:t>change</a:t>
              </a:r>
              <a:r>
                <a:t>”</a:t>
              </a:r>
            </a:p>
          </p:txBody>
        </p:sp>
        <p:sp>
          <p:nvSpPr>
            <p:cNvPr id="231" name="“Maybe”"/>
            <p:cNvSpPr txBox="1"/>
            <p:nvPr/>
          </p:nvSpPr>
          <p:spPr>
            <a:xfrm>
              <a:off x="1828800" y="152400"/>
              <a:ext cx="1371600" cy="40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Maybe</a:t>
              </a:r>
              <a:r>
                <a:t>”</a:t>
              </a:r>
            </a:p>
          </p:txBody>
        </p:sp>
        <p:sp>
          <p:nvSpPr>
            <p:cNvPr id="232" name="“I know I have the strength”"/>
            <p:cNvSpPr txBox="1"/>
            <p:nvPr/>
          </p:nvSpPr>
          <p:spPr>
            <a:xfrm>
              <a:off x="3810000" y="0"/>
              <a:ext cx="1981200" cy="633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I know I have</a:t>
              </a:r>
              <a:br/>
              <a:r>
                <a:t>the strength</a:t>
              </a:r>
              <a:r>
                <a:t>”</a:t>
              </a:r>
            </a:p>
          </p:txBody>
        </p:sp>
      </p:grpSp>
      <p:sp>
        <p:nvSpPr>
          <p:cNvPr id="234" name="My Problem:"/>
          <p:cNvSpPr txBox="1"/>
          <p:nvPr/>
        </p:nvSpPr>
        <p:spPr>
          <a:xfrm>
            <a:off x="12407900" y="8089900"/>
            <a:ext cx="1969116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2200">
                <a:solidFill>
                  <a:srgbClr val="000000"/>
                </a:solidFill>
              </a:defRPr>
            </a:lvl1pPr>
          </a:lstStyle>
          <a:p>
            <a:pPr/>
            <a:r>
              <a:t>My Problem:</a:t>
            </a:r>
          </a:p>
        </p:txBody>
      </p:sp>
      <p:sp>
        <p:nvSpPr>
          <p:cNvPr id="235" name="What Have I  Jumped Over?"/>
          <p:cNvSpPr txBox="1"/>
          <p:nvPr/>
        </p:nvSpPr>
        <p:spPr>
          <a:xfrm>
            <a:off x="3403600" y="914400"/>
            <a:ext cx="3200400" cy="8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1" sz="2200">
                <a:solidFill>
                  <a:srgbClr val="000000"/>
                </a:solidFill>
              </a:defRPr>
            </a:pPr>
            <a:r>
              <a:t>What Have I </a:t>
            </a:r>
            <a:br/>
            <a:r>
              <a:t>Jumped Over?</a:t>
            </a:r>
          </a:p>
        </p:txBody>
      </p:sp>
      <p:grpSp>
        <p:nvGrpSpPr>
          <p:cNvPr id="238" name="Group"/>
          <p:cNvGrpSpPr/>
          <p:nvPr/>
        </p:nvGrpSpPr>
        <p:grpSpPr>
          <a:xfrm>
            <a:off x="3860800" y="1828800"/>
            <a:ext cx="152400" cy="609600"/>
            <a:chOff x="0" y="0"/>
            <a:chExt cx="152400" cy="609600"/>
          </a:xfrm>
        </p:grpSpPr>
        <p:sp>
          <p:nvSpPr>
            <p:cNvPr id="236" name="Circle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37" name="Circle"/>
            <p:cNvSpPr/>
            <p:nvPr/>
          </p:nvSpPr>
          <p:spPr>
            <a:xfrm>
              <a:off x="0" y="457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</p:grpSp>
      <p:grpSp>
        <p:nvGrpSpPr>
          <p:cNvPr id="241" name="Group"/>
          <p:cNvGrpSpPr/>
          <p:nvPr/>
        </p:nvGrpSpPr>
        <p:grpSpPr>
          <a:xfrm>
            <a:off x="11734800" y="7729149"/>
            <a:ext cx="457200" cy="442102"/>
            <a:chOff x="0" y="3739"/>
            <a:chExt cx="457200" cy="442101"/>
          </a:xfrm>
        </p:grpSpPr>
        <p:sp>
          <p:nvSpPr>
            <p:cNvPr id="239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40" name="1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244" name="Group"/>
          <p:cNvGrpSpPr/>
          <p:nvPr/>
        </p:nvGrpSpPr>
        <p:grpSpPr>
          <a:xfrm>
            <a:off x="2946400" y="845749"/>
            <a:ext cx="457200" cy="442102"/>
            <a:chOff x="0" y="3739"/>
            <a:chExt cx="457200" cy="442101"/>
          </a:xfrm>
        </p:grpSpPr>
        <p:sp>
          <p:nvSpPr>
            <p:cNvPr id="242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43" name="2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6045200" y="2590799"/>
            <a:ext cx="3200400" cy="1524001"/>
            <a:chOff x="0" y="0"/>
            <a:chExt cx="3200400" cy="1524000"/>
          </a:xfrm>
        </p:grpSpPr>
        <p:sp>
          <p:nvSpPr>
            <p:cNvPr id="245" name="Circle"/>
            <p:cNvSpPr/>
            <p:nvPr/>
          </p:nvSpPr>
          <p:spPr>
            <a:xfrm>
              <a:off x="1066800" y="914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251" name="Group"/>
            <p:cNvGrpSpPr/>
            <p:nvPr/>
          </p:nvGrpSpPr>
          <p:grpSpPr>
            <a:xfrm>
              <a:off x="0" y="-1"/>
              <a:ext cx="3200400" cy="1524001"/>
              <a:chOff x="0" y="0"/>
              <a:chExt cx="3200400" cy="1524000"/>
            </a:xfrm>
          </p:grpSpPr>
          <p:sp>
            <p:nvSpPr>
              <p:cNvPr id="246" name="What Can I Jump Over?"/>
              <p:cNvSpPr txBox="1"/>
              <p:nvPr/>
            </p:nvSpPr>
            <p:spPr>
              <a:xfrm>
                <a:off x="457200" y="0"/>
                <a:ext cx="2743200" cy="834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l" defTabSz="1828800">
                  <a:defRPr b="1" sz="22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What Can I Jump Over?</a:t>
                </a:r>
              </a:p>
            </p:txBody>
          </p:sp>
          <p:sp>
            <p:nvSpPr>
              <p:cNvPr id="247" name="Circle"/>
              <p:cNvSpPr/>
              <p:nvPr/>
            </p:nvSpPr>
            <p:spPr>
              <a:xfrm>
                <a:off x="1066800" y="13716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grpSp>
            <p:nvGrpSpPr>
              <p:cNvPr id="250" name="Group"/>
              <p:cNvGrpSpPr/>
              <p:nvPr/>
            </p:nvGrpSpPr>
            <p:grpSpPr>
              <a:xfrm>
                <a:off x="0" y="83749"/>
                <a:ext cx="457200" cy="442102"/>
                <a:chOff x="0" y="3739"/>
                <a:chExt cx="457200" cy="442101"/>
              </a:xfrm>
            </p:grpSpPr>
            <p:sp>
              <p:nvSpPr>
                <p:cNvPr id="248" name="Shape"/>
                <p:cNvSpPr/>
                <p:nvPr/>
              </p:nvSpPr>
              <p:spPr>
                <a:xfrm>
                  <a:off x="0" y="72389"/>
                  <a:ext cx="457200" cy="304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240"/>
                      </a:moveTo>
                      <a:cubicBezTo>
                        <a:pt x="0" y="5029"/>
                        <a:pt x="2418" y="6480"/>
                        <a:pt x="5400" y="6480"/>
                      </a:cubicBezTo>
                      <a:cubicBezTo>
                        <a:pt x="8382" y="6480"/>
                        <a:pt x="10800" y="5029"/>
                        <a:pt x="10800" y="3240"/>
                      </a:cubicBezTo>
                      <a:cubicBezTo>
                        <a:pt x="10800" y="1451"/>
                        <a:pt x="13218" y="0"/>
                        <a:pt x="16200" y="0"/>
                      </a:cubicBezTo>
                      <a:cubicBezTo>
                        <a:pt x="19182" y="0"/>
                        <a:pt x="21600" y="1451"/>
                        <a:pt x="21600" y="3240"/>
                      </a:cubicBezTo>
                      <a:lnTo>
                        <a:pt x="21600" y="18360"/>
                      </a:lnTo>
                      <a:cubicBezTo>
                        <a:pt x="21600" y="16571"/>
                        <a:pt x="19182" y="15120"/>
                        <a:pt x="16200" y="15120"/>
                      </a:cubicBezTo>
                      <a:cubicBezTo>
                        <a:pt x="13218" y="15120"/>
                        <a:pt x="10800" y="16571"/>
                        <a:pt x="10800" y="18360"/>
                      </a:cubicBezTo>
                      <a:cubicBezTo>
                        <a:pt x="10800" y="20149"/>
                        <a:pt x="8382" y="21600"/>
                        <a:pt x="5400" y="21600"/>
                      </a:cubicBezTo>
                      <a:cubicBezTo>
                        <a:pt x="2418" y="21600"/>
                        <a:pt x="0" y="20149"/>
                        <a:pt x="0" y="18360"/>
                      </a:cubicBez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0" dist="63500" dir="2700000">
                    <a:srgbClr val="991200">
                      <a:alpha val="74997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sz="2200">
                      <a:solidFill>
                        <a:srgbClr val="000000"/>
                      </a:solidFill>
                      <a:latin typeface="Futura Bold BT"/>
                      <a:ea typeface="Futura Bold BT"/>
                      <a:cs typeface="Futura Bold BT"/>
                      <a:sym typeface="Futura Bold BT"/>
                    </a:defRPr>
                  </a:pPr>
                </a:p>
              </p:txBody>
            </p:sp>
            <p:sp>
              <p:nvSpPr>
                <p:cNvPr id="249" name="3"/>
                <p:cNvSpPr txBox="1"/>
                <p:nvPr/>
              </p:nvSpPr>
              <p:spPr>
                <a:xfrm>
                  <a:off x="67241" y="3739"/>
                  <a:ext cx="322718" cy="4421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ctr">
                  <a:spAutoFit/>
                </a:bodyPr>
                <a:lstStyle>
                  <a:lvl1pPr defTabSz="1828800">
                    <a:defRPr sz="1800"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3</a:t>
                  </a:r>
                </a:p>
              </p:txBody>
            </p:sp>
          </p:grpSp>
        </p:grpSp>
      </p:grpSp>
      <p:grpSp>
        <p:nvGrpSpPr>
          <p:cNvPr id="260" name="Group"/>
          <p:cNvGrpSpPr/>
          <p:nvPr/>
        </p:nvGrpSpPr>
        <p:grpSpPr>
          <a:xfrm>
            <a:off x="4876799" y="5029199"/>
            <a:ext cx="2895601" cy="2286001"/>
            <a:chOff x="0" y="0"/>
            <a:chExt cx="2895600" cy="2286000"/>
          </a:xfrm>
        </p:grpSpPr>
        <p:sp>
          <p:nvSpPr>
            <p:cNvPr id="253" name="Why Should I Try To Jump My Hurdle?"/>
            <p:cNvSpPr txBox="1"/>
            <p:nvPr/>
          </p:nvSpPr>
          <p:spPr>
            <a:xfrm>
              <a:off x="609600" y="0"/>
              <a:ext cx="2286000" cy="1164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Why Should I Try To Jump My Hurdle?</a:t>
              </a:r>
            </a:p>
          </p:txBody>
        </p:sp>
        <p:sp>
          <p:nvSpPr>
            <p:cNvPr id="254" name="Circle"/>
            <p:cNvSpPr/>
            <p:nvPr/>
          </p:nvSpPr>
          <p:spPr>
            <a:xfrm>
              <a:off x="1066800" y="1219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55" name="Circle"/>
            <p:cNvSpPr/>
            <p:nvPr/>
          </p:nvSpPr>
          <p:spPr>
            <a:xfrm>
              <a:off x="1066800" y="1676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56" name="Circle"/>
            <p:cNvSpPr/>
            <p:nvPr/>
          </p:nvSpPr>
          <p:spPr>
            <a:xfrm>
              <a:off x="1066800" y="2133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259" name="Group"/>
            <p:cNvGrpSpPr/>
            <p:nvPr/>
          </p:nvGrpSpPr>
          <p:grpSpPr>
            <a:xfrm>
              <a:off x="-1" y="58349"/>
              <a:ext cx="457201" cy="442102"/>
              <a:chOff x="0" y="3739"/>
              <a:chExt cx="457200" cy="442101"/>
            </a:xfrm>
          </p:grpSpPr>
          <p:sp>
            <p:nvSpPr>
              <p:cNvPr id="257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58" name="4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grpSp>
        <p:nvGrpSpPr>
          <p:cNvPr id="266" name="Group"/>
          <p:cNvGrpSpPr/>
          <p:nvPr/>
        </p:nvGrpSpPr>
        <p:grpSpPr>
          <a:xfrm>
            <a:off x="9372600" y="2318949"/>
            <a:ext cx="4419600" cy="1266403"/>
            <a:chOff x="0" y="3739"/>
            <a:chExt cx="4419600" cy="1266402"/>
          </a:xfrm>
        </p:grpSpPr>
        <p:sp>
          <p:nvSpPr>
            <p:cNvPr id="261" name="1. Identify Problem:"/>
            <p:cNvSpPr txBox="1"/>
            <p:nvPr/>
          </p:nvSpPr>
          <p:spPr>
            <a:xfrm>
              <a:off x="457200" y="72389"/>
              <a:ext cx="2788216" cy="50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1. Identify Problem:</a:t>
              </a:r>
            </a:p>
          </p:txBody>
        </p:sp>
        <p:sp>
          <p:nvSpPr>
            <p:cNvPr id="262" name="What problem do I really want to overcome?"/>
            <p:cNvSpPr txBox="1"/>
            <p:nvPr/>
          </p:nvSpPr>
          <p:spPr>
            <a:xfrm>
              <a:off x="762000" y="561339"/>
              <a:ext cx="3657600" cy="708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problem do I really want to overcome?</a:t>
              </a:r>
            </a:p>
          </p:txBody>
        </p:sp>
        <p:grpSp>
          <p:nvGrpSpPr>
            <p:cNvPr id="265" name="Group"/>
            <p:cNvGrpSpPr/>
            <p:nvPr/>
          </p:nvGrpSpPr>
          <p:grpSpPr>
            <a:xfrm>
              <a:off x="0" y="3739"/>
              <a:ext cx="457200" cy="442102"/>
              <a:chOff x="0" y="3739"/>
              <a:chExt cx="457200" cy="442101"/>
            </a:xfrm>
          </p:grpSpPr>
          <p:sp>
            <p:nvSpPr>
              <p:cNvPr id="263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64" name="6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</p:grpSp>
      <p:grpSp>
        <p:nvGrpSpPr>
          <p:cNvPr id="273" name="Group"/>
          <p:cNvGrpSpPr/>
          <p:nvPr/>
        </p:nvGrpSpPr>
        <p:grpSpPr>
          <a:xfrm>
            <a:off x="3326962" y="10269149"/>
            <a:ext cx="2286438" cy="983051"/>
            <a:chOff x="0" y="3739"/>
            <a:chExt cx="2286437" cy="983050"/>
          </a:xfrm>
        </p:grpSpPr>
        <p:grpSp>
          <p:nvGrpSpPr>
            <p:cNvPr id="269" name="Group"/>
            <p:cNvGrpSpPr/>
            <p:nvPr/>
          </p:nvGrpSpPr>
          <p:grpSpPr>
            <a:xfrm>
              <a:off x="0" y="3739"/>
              <a:ext cx="457200" cy="442102"/>
              <a:chOff x="0" y="3739"/>
              <a:chExt cx="457200" cy="442101"/>
            </a:xfrm>
          </p:grpSpPr>
          <p:sp>
            <p:nvSpPr>
              <p:cNvPr id="267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68" name="5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270" name="Circle"/>
            <p:cNvSpPr/>
            <p:nvPr/>
          </p:nvSpPr>
          <p:spPr>
            <a:xfrm>
              <a:off x="762000" y="529589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71" name="Circle"/>
            <p:cNvSpPr/>
            <p:nvPr/>
          </p:nvSpPr>
          <p:spPr>
            <a:xfrm>
              <a:off x="762438" y="834389"/>
              <a:ext cx="152401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72" name="Strengths:"/>
            <p:cNvSpPr txBox="1"/>
            <p:nvPr/>
          </p:nvSpPr>
          <p:spPr>
            <a:xfrm rot="6606">
              <a:off x="457214" y="72389"/>
              <a:ext cx="1828801" cy="442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Strengths:</a:t>
              </a:r>
            </a:p>
          </p:txBody>
        </p:sp>
      </p:grpSp>
      <p:grpSp>
        <p:nvGrpSpPr>
          <p:cNvPr id="283" name="Group"/>
          <p:cNvGrpSpPr/>
          <p:nvPr/>
        </p:nvGrpSpPr>
        <p:grpSpPr>
          <a:xfrm>
            <a:off x="15189200" y="2133599"/>
            <a:ext cx="6248401" cy="2044701"/>
            <a:chOff x="0" y="0"/>
            <a:chExt cx="6248399" cy="2044700"/>
          </a:xfrm>
        </p:grpSpPr>
        <p:sp>
          <p:nvSpPr>
            <p:cNvPr id="274" name="4. Take Action"/>
            <p:cNvSpPr txBox="1"/>
            <p:nvPr/>
          </p:nvSpPr>
          <p:spPr>
            <a:xfrm>
              <a:off x="0" y="0"/>
              <a:ext cx="2058747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4. Take Action</a:t>
              </a:r>
            </a:p>
          </p:txBody>
        </p:sp>
        <p:sp>
          <p:nvSpPr>
            <p:cNvPr id="275" name="What specific behaviors (actions) do I need to stop or add to jump my hurdle?"/>
            <p:cNvSpPr txBox="1"/>
            <p:nvPr/>
          </p:nvSpPr>
          <p:spPr>
            <a:xfrm>
              <a:off x="457200" y="368300"/>
              <a:ext cx="5791200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specific behaviors (actions) do I need to stop or add to jump my hurdle?</a:t>
              </a:r>
            </a:p>
          </p:txBody>
        </p:sp>
        <p:sp>
          <p:nvSpPr>
            <p:cNvPr id="276" name="Stopped Behaviors               Added Behaviors"/>
            <p:cNvSpPr txBox="1"/>
            <p:nvPr/>
          </p:nvSpPr>
          <p:spPr>
            <a:xfrm>
              <a:off x="457200" y="977900"/>
              <a:ext cx="5791200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Stopped Behaviors               Added Behaviors</a:t>
              </a:r>
            </a:p>
          </p:txBody>
        </p:sp>
        <p:grpSp>
          <p:nvGrpSpPr>
            <p:cNvPr id="279" name="Group"/>
            <p:cNvGrpSpPr/>
            <p:nvPr/>
          </p:nvGrpSpPr>
          <p:grpSpPr>
            <a:xfrm>
              <a:off x="762000" y="1435100"/>
              <a:ext cx="152400" cy="609600"/>
              <a:chOff x="0" y="0"/>
              <a:chExt cx="152400" cy="609600"/>
            </a:xfrm>
          </p:grpSpPr>
          <p:sp>
            <p:nvSpPr>
              <p:cNvPr id="277" name="Circle"/>
              <p:cNvSpPr/>
              <p:nvPr/>
            </p:nvSpPr>
            <p:spPr>
              <a:xfrm>
                <a:off x="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78" name="Circle"/>
              <p:cNvSpPr/>
              <p:nvPr/>
            </p:nvSpPr>
            <p:spPr>
              <a:xfrm>
                <a:off x="0" y="457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282" name="Group"/>
            <p:cNvGrpSpPr/>
            <p:nvPr/>
          </p:nvGrpSpPr>
          <p:grpSpPr>
            <a:xfrm>
              <a:off x="3657600" y="1435100"/>
              <a:ext cx="152400" cy="609600"/>
              <a:chOff x="0" y="0"/>
              <a:chExt cx="152400" cy="609600"/>
            </a:xfrm>
          </p:grpSpPr>
          <p:sp>
            <p:nvSpPr>
              <p:cNvPr id="280" name="Circle"/>
              <p:cNvSpPr/>
              <p:nvPr/>
            </p:nvSpPr>
            <p:spPr>
              <a:xfrm>
                <a:off x="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281" name="Circle"/>
              <p:cNvSpPr/>
              <p:nvPr/>
            </p:nvSpPr>
            <p:spPr>
              <a:xfrm>
                <a:off x="0" y="457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sp>
        <p:nvSpPr>
          <p:cNvPr id="284" name="Oval"/>
          <p:cNvSpPr/>
          <p:nvPr/>
        </p:nvSpPr>
        <p:spPr>
          <a:xfrm>
            <a:off x="11766573" y="7642679"/>
            <a:ext cx="5962628" cy="1793421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tIns="91439" bIns="91439" anchor="ctr"/>
          <a:lstStyle/>
          <a:p>
            <a:pPr algn="l" defTabSz="1828800">
              <a:spcBef>
                <a:spcPts val="1300"/>
              </a:spcBef>
              <a:defRPr sz="2200">
                <a:solidFill>
                  <a:srgbClr val="000000"/>
                </a:solidFill>
                <a:latin typeface="Futura Bold BT"/>
                <a:ea typeface="Futura Bold BT"/>
                <a:cs typeface="Futura Bold BT"/>
                <a:sym typeface="Futura Bold BT"/>
              </a:defRPr>
            </a:pPr>
          </a:p>
        </p:txBody>
      </p:sp>
      <p:grpSp>
        <p:nvGrpSpPr>
          <p:cNvPr id="287" name="Group"/>
          <p:cNvGrpSpPr/>
          <p:nvPr/>
        </p:nvGrpSpPr>
        <p:grpSpPr>
          <a:xfrm>
            <a:off x="6274415" y="4459631"/>
            <a:ext cx="3357357" cy="4796738"/>
            <a:chOff x="0" y="0"/>
            <a:chExt cx="3357356" cy="4796737"/>
          </a:xfrm>
        </p:grpSpPr>
        <p:sp>
          <p:nvSpPr>
            <p:cNvPr id="285" name="Oval"/>
            <p:cNvSpPr/>
            <p:nvPr/>
          </p:nvSpPr>
          <p:spPr>
            <a:xfrm>
              <a:off x="-1" y="4469221"/>
              <a:ext cx="447649" cy="327516"/>
            </a:xfrm>
            <a:prstGeom prst="ellipse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 flipH="1" rot="10800000">
              <a:off x="447647" y="0"/>
              <a:ext cx="2909709" cy="463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FF2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90" name="Group"/>
          <p:cNvGrpSpPr/>
          <p:nvPr/>
        </p:nvGrpSpPr>
        <p:grpSpPr>
          <a:xfrm>
            <a:off x="6400799" y="6227598"/>
            <a:ext cx="3198313" cy="3209926"/>
            <a:chOff x="0" y="0"/>
            <a:chExt cx="3198311" cy="3209925"/>
          </a:xfrm>
        </p:grpSpPr>
        <p:sp>
          <p:nvSpPr>
            <p:cNvPr id="288" name="Oval"/>
            <p:cNvSpPr/>
            <p:nvPr/>
          </p:nvSpPr>
          <p:spPr>
            <a:xfrm>
              <a:off x="-1" y="2877863"/>
              <a:ext cx="456903" cy="332063"/>
            </a:xfrm>
            <a:prstGeom prst="ellipse">
              <a:avLst/>
            </a:prstGeom>
            <a:noFill/>
            <a:ln w="50800" cap="flat">
              <a:solidFill>
                <a:srgbClr val="011A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 rot="16200000">
              <a:off x="331146" y="59123"/>
              <a:ext cx="2926290" cy="280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011A99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93" name="Group"/>
          <p:cNvGrpSpPr/>
          <p:nvPr/>
        </p:nvGrpSpPr>
        <p:grpSpPr>
          <a:xfrm>
            <a:off x="6248399" y="2814947"/>
            <a:ext cx="3592414" cy="6114774"/>
            <a:chOff x="0" y="0"/>
            <a:chExt cx="3592412" cy="6114773"/>
          </a:xfrm>
        </p:grpSpPr>
        <p:sp>
          <p:nvSpPr>
            <p:cNvPr id="291" name="Oval"/>
            <p:cNvSpPr/>
            <p:nvPr/>
          </p:nvSpPr>
          <p:spPr>
            <a:xfrm>
              <a:off x="-1" y="5800355"/>
              <a:ext cx="399158" cy="314419"/>
            </a:xfrm>
            <a:prstGeom prst="ellipse">
              <a:avLst/>
            </a:prstGeom>
            <a:noFill/>
            <a:ln w="508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 flipH="1" rot="10800000">
              <a:off x="399156" y="0"/>
              <a:ext cx="3193256" cy="595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FF6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6491751" y="2393950"/>
            <a:ext cx="8748250" cy="7376929"/>
            <a:chOff x="0" y="0"/>
            <a:chExt cx="8748249" cy="7376928"/>
          </a:xfrm>
        </p:grpSpPr>
        <p:sp>
          <p:nvSpPr>
            <p:cNvPr id="294" name="Oval"/>
            <p:cNvSpPr/>
            <p:nvPr/>
          </p:nvSpPr>
          <p:spPr>
            <a:xfrm>
              <a:off x="-1" y="7042247"/>
              <a:ext cx="437414" cy="334682"/>
            </a:xfrm>
            <a:prstGeom prst="ellipse">
              <a:avLst/>
            </a:prstGeom>
            <a:noFill/>
            <a:ln w="50800" cap="flat">
              <a:solidFill>
                <a:srgbClr val="0099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 rot="16200000">
              <a:off x="962353" y="-743648"/>
              <a:ext cx="7042249" cy="852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0099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299" name="Group"/>
          <p:cNvGrpSpPr/>
          <p:nvPr/>
        </p:nvGrpSpPr>
        <p:grpSpPr>
          <a:xfrm>
            <a:off x="6597884" y="4525964"/>
            <a:ext cx="8671995" cy="5479742"/>
            <a:chOff x="0" y="0"/>
            <a:chExt cx="8671993" cy="5479740"/>
          </a:xfrm>
        </p:grpSpPr>
        <p:sp>
          <p:nvSpPr>
            <p:cNvPr id="297" name="Oval"/>
            <p:cNvSpPr/>
            <p:nvPr/>
          </p:nvSpPr>
          <p:spPr>
            <a:xfrm>
              <a:off x="-1" y="5128451"/>
              <a:ext cx="444838" cy="351290"/>
            </a:xfrm>
            <a:prstGeom prst="ellipse">
              <a:avLst/>
            </a:prstGeom>
            <a:noFill/>
            <a:ln w="50800" cap="flat">
              <a:solidFill>
                <a:srgbClr val="33993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 rot="16200000">
              <a:off x="1882736" y="-1662635"/>
              <a:ext cx="5126623" cy="845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Class="entr" nodeType="afterEffect" presetSubtype="9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Class="entr" nodeType="afterEffect" presetSubtype="0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8" dur="500" fill="hold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Class="entr" nodeType="afterEffect" presetSubtype="1" presetID="2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1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Class="entr" nodeType="afterEffect" presetSubtype="1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4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9" presetID="15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8" presetID="2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4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8" presetID="22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5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Subtype="4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Class="entr" nodeType="afterEffect" presetSubtype="9" presetID="15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Class="exit" nodeType="clickEffect" presetID="10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5" dur="1000" fill="hold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Class="entr" nodeType="afterEffect" presetSubtype="4" presetID="22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8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Class="entr" nodeType="afterEffect" presetSubtype="0" presetID="15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xit" nodeType="click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91" dur="1000" fill="hold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Class="entr" nodeType="afterEffect" presetSubtype="4" presetID="2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9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Class="entr" nodeType="afterEffect" presetSubtype="12" presetID="15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Class="exit" nodeType="clickEffect" presetID="10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07" dur="1000" fill="hold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Class="entr" nodeType="afterEffect" presetSubtype="4" presetID="22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Class="entr" nodeType="afterEffect" presetSubtype="9" presetID="15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xit" nodeType="clickEffect" presetID="10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23" dur="1000" fill="hold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Class="entr" nodeType="afterEffect" presetSubtype="4" presetID="22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28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xit" nodeType="click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32" dur="10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Class="entr" nodeType="afterEffect" presetSubtype="8" presetID="22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3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Class="entr" nodeType="afterEffect" presetSubtype="8" presetID="22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Class="entr" nodeType="afterEffect" presetSubtype="8" presetID="22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4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18"/>
      <p:bldP build="whole" bldLvl="1" animBg="1" rev="0" advAuto="0" spid="238" grpId="7"/>
      <p:bldP build="whole" bldLvl="1" animBg="1" rev="0" advAuto="0" spid="220" grpId="15"/>
      <p:bldP build="whole" bldLvl="1" animBg="1" rev="0" advAuto="0" spid="225" grpId="26"/>
      <p:bldP build="whole" bldLvl="1" animBg="1" rev="0" advAuto="0" spid="233" grpId="27"/>
      <p:bldP build="whole" bldLvl="1" animBg="1" rev="0" advAuto="0" spid="287" grpId="14"/>
      <p:bldP build="whole" bldLvl="1" animBg="1" rev="0" advAuto="0" spid="235" grpId="6"/>
      <p:bldP build="whole" bldLvl="1" animBg="1" rev="0" advAuto="0" spid="287" grpId="16"/>
      <p:bldP build="whole" bldLvl="1" animBg="1" rev="0" advAuto="0" spid="234" grpId="2"/>
      <p:bldP build="whole" bldLvl="1" animBg="1" rev="0" advAuto="0" spid="299" grpId="23"/>
      <p:bldP build="whole" bldLvl="1" animBg="1" rev="0" advAuto="0" spid="260" grpId="9"/>
      <p:bldP build="whole" bldLvl="1" animBg="1" rev="0" advAuto="0" spid="299" grpId="24"/>
      <p:bldP build="whole" bldLvl="1" animBg="1" rev="0" advAuto="0" spid="252" grpId="8"/>
      <p:bldP build="whole" bldLvl="1" animBg="1" rev="0" advAuto="0" spid="296" grpId="20"/>
      <p:bldP build="whole" bldLvl="1" animBg="1" rev="0" advAuto="0" spid="296" grpId="22"/>
      <p:bldP build="whole" bldLvl="1" animBg="1" rev="0" advAuto="0" spid="241" grpId="1"/>
      <p:bldP build="whole" bldLvl="1" animBg="1" rev="0" advAuto="0" spid="290" grpId="17"/>
      <p:bldP build="whole" bldLvl="1" animBg="1" rev="0" advAuto="0" spid="290" grpId="19"/>
      <p:bldP build="whole" bldLvl="1" animBg="1" rev="0" advAuto="0" spid="293" grpId="11"/>
      <p:bldP build="whole" bldLvl="1" animBg="1" rev="0" advAuto="0" spid="293" grpId="13"/>
      <p:bldP build="whole" bldLvl="1" animBg="1" rev="0" advAuto="0" spid="273" grpId="10"/>
      <p:bldP build="whole" bldLvl="1" animBg="1" rev="0" advAuto="0" spid="266" grpId="12"/>
      <p:bldP build="whole" bldLvl="1" animBg="1" rev="0" advAuto="0" spid="244" grpId="5"/>
      <p:bldP build="whole" bldLvl="1" animBg="1" rev="0" advAuto="0" spid="284" grpId="3"/>
      <p:bldP build="whole" bldLvl="1" animBg="1" rev="0" advAuto="0" spid="284" grpId="4"/>
      <p:bldP build="whole" bldLvl="1" animBg="1" rev="0" advAuto="0" spid="224" grpId="25"/>
      <p:bldP build="whole" bldLvl="1" animBg="1" rev="0" advAuto="0" spid="283" grpId="2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jumping hurdles ppt.png" descr="jumping hurdles pp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8414" y="90490"/>
            <a:ext cx="20967170" cy="135350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4" name="Group"/>
          <p:cNvGrpSpPr/>
          <p:nvPr/>
        </p:nvGrpSpPr>
        <p:grpSpPr>
          <a:xfrm>
            <a:off x="17729199" y="9137650"/>
            <a:ext cx="3140076" cy="1270000"/>
            <a:chOff x="7842" y="0"/>
            <a:chExt cx="3140075" cy="1270000"/>
          </a:xfrm>
        </p:grpSpPr>
        <p:sp>
          <p:nvSpPr>
            <p:cNvPr id="302" name="What Should My  “Self Talk” Be  Telling Me As I Try To Jump My Hurdle?"/>
            <p:cNvSpPr/>
            <p:nvPr/>
          </p:nvSpPr>
          <p:spPr>
            <a:xfrm>
              <a:off x="1877917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defTabSz="1828800">
                <a:defRPr b="1" sz="2200">
                  <a:solidFill>
                    <a:srgbClr val="000000"/>
                  </a:solidFill>
                </a:defRPr>
              </a:pPr>
              <a:r>
                <a:t>What Should My </a:t>
              </a:r>
              <a:br/>
              <a:r>
                <a:t>“</a:t>
              </a:r>
              <a:r>
                <a:t>Self Talk</a:t>
              </a:r>
              <a:r>
                <a:t>”</a:t>
              </a:r>
              <a:r>
                <a:t> Be</a:t>
              </a:r>
              <a:br/>
              <a:r>
                <a:t> Telling Me As I Try</a:t>
              </a:r>
              <a:br/>
              <a:r>
                <a:t>To Jump My Hurdle?</a:t>
              </a:r>
            </a:p>
          </p:txBody>
        </p:sp>
        <p:sp>
          <p:nvSpPr>
            <p:cNvPr id="303" name="Star"/>
            <p:cNvSpPr/>
            <p:nvPr/>
          </p:nvSpPr>
          <p:spPr>
            <a:xfrm>
              <a:off x="7842" y="0"/>
              <a:ext cx="304802" cy="30480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</p:grpSp>
      <p:grpSp>
        <p:nvGrpSpPr>
          <p:cNvPr id="307" name="Group"/>
          <p:cNvGrpSpPr/>
          <p:nvPr/>
        </p:nvGrpSpPr>
        <p:grpSpPr>
          <a:xfrm>
            <a:off x="9677400" y="4095749"/>
            <a:ext cx="4572001" cy="1166003"/>
            <a:chOff x="0" y="0"/>
            <a:chExt cx="4571999" cy="1166001"/>
          </a:xfrm>
        </p:grpSpPr>
        <p:sp>
          <p:nvSpPr>
            <p:cNvPr id="305" name="2. Create Options"/>
            <p:cNvSpPr txBox="1"/>
            <p:nvPr/>
          </p:nvSpPr>
          <p:spPr>
            <a:xfrm>
              <a:off x="0" y="0"/>
              <a:ext cx="2508952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2. Create Options</a:t>
              </a:r>
            </a:p>
          </p:txBody>
        </p:sp>
        <p:sp>
          <p:nvSpPr>
            <p:cNvPr id="306" name="What are some options I can create?"/>
            <p:cNvSpPr txBox="1"/>
            <p:nvPr/>
          </p:nvSpPr>
          <p:spPr>
            <a:xfrm>
              <a:off x="457200" y="457200"/>
              <a:ext cx="4114800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are some options I can create?</a:t>
              </a:r>
            </a:p>
          </p:txBody>
        </p:sp>
      </p:grpSp>
      <p:grpSp>
        <p:nvGrpSpPr>
          <p:cNvPr id="310" name="Group"/>
          <p:cNvGrpSpPr/>
          <p:nvPr/>
        </p:nvGrpSpPr>
        <p:grpSpPr>
          <a:xfrm>
            <a:off x="9677400" y="5902326"/>
            <a:ext cx="3962401" cy="1487566"/>
            <a:chOff x="0" y="0"/>
            <a:chExt cx="3962399" cy="1487565"/>
          </a:xfrm>
        </p:grpSpPr>
        <p:sp>
          <p:nvSpPr>
            <p:cNvPr id="308" name="3. Get Help"/>
            <p:cNvSpPr txBox="1"/>
            <p:nvPr/>
          </p:nvSpPr>
          <p:spPr>
            <a:xfrm>
              <a:off x="0" y="0"/>
              <a:ext cx="1655064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3. Get Help</a:t>
              </a:r>
            </a:p>
          </p:txBody>
        </p:sp>
        <p:sp>
          <p:nvSpPr>
            <p:cNvPr id="309" name="Who can help me get over my hurdle?…"/>
            <p:cNvSpPr txBox="1"/>
            <p:nvPr/>
          </p:nvSpPr>
          <p:spPr>
            <a:xfrm>
              <a:off x="457200" y="457199"/>
              <a:ext cx="3505200" cy="1030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spcBef>
                  <a:spcPts val="400"/>
                </a:spcBef>
                <a:defRPr b="1" sz="1800">
                  <a:solidFill>
                    <a:srgbClr val="000000"/>
                  </a:solidFill>
                </a:defRPr>
              </a:pPr>
              <a:r>
                <a:t>Who can help me get over my hurdle?</a:t>
              </a:r>
            </a:p>
            <a:p>
              <a:pPr algn="l" defTabSz="1828800">
                <a:spcBef>
                  <a:spcPts val="400"/>
                </a:spcBef>
                <a:defRPr b="1" sz="1800">
                  <a:solidFill>
                    <a:srgbClr val="000000"/>
                  </a:solidFill>
                </a:defRPr>
              </a:pPr>
              <a:r>
                <a:t>Who can I help?</a:t>
              </a:r>
            </a:p>
          </p:txBody>
        </p:sp>
      </p:grpSp>
      <p:sp>
        <p:nvSpPr>
          <p:cNvPr id="311" name="5. Believe in Change:"/>
          <p:cNvSpPr txBox="1"/>
          <p:nvPr/>
        </p:nvSpPr>
        <p:spPr>
          <a:xfrm>
            <a:off x="15189200" y="4267200"/>
            <a:ext cx="3005952" cy="503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2200">
                <a:solidFill>
                  <a:srgbClr val="000000"/>
                </a:solidFill>
              </a:defRPr>
            </a:lvl1pPr>
          </a:lstStyle>
          <a:p>
            <a:pPr/>
            <a:r>
              <a:t>5. Believe in Change:</a:t>
            </a:r>
          </a:p>
        </p:txBody>
      </p:sp>
      <p:sp>
        <p:nvSpPr>
          <p:cNvPr id="312" name="On a scale from one to ten, circle where you are in believing change will happen."/>
          <p:cNvSpPr txBox="1"/>
          <p:nvPr/>
        </p:nvSpPr>
        <p:spPr>
          <a:xfrm>
            <a:off x="15576550" y="4603750"/>
            <a:ext cx="6248400" cy="708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b="1" sz="1800">
                <a:solidFill>
                  <a:srgbClr val="000000"/>
                </a:solidFill>
              </a:defRPr>
            </a:lvl1pPr>
          </a:lstStyle>
          <a:p>
            <a:pPr/>
            <a:r>
              <a:t>On a scale from one to ten, circle where you are in believing change will happen.</a:t>
            </a:r>
          </a:p>
        </p:txBody>
      </p:sp>
      <p:grpSp>
        <p:nvGrpSpPr>
          <p:cNvPr id="320" name="Group"/>
          <p:cNvGrpSpPr/>
          <p:nvPr/>
        </p:nvGrpSpPr>
        <p:grpSpPr>
          <a:xfrm>
            <a:off x="15576550" y="5181599"/>
            <a:ext cx="5791200" cy="1219201"/>
            <a:chOff x="0" y="0"/>
            <a:chExt cx="5791200" cy="1219200"/>
          </a:xfrm>
        </p:grpSpPr>
        <p:sp>
          <p:nvSpPr>
            <p:cNvPr id="313" name="Star"/>
            <p:cNvSpPr/>
            <p:nvPr/>
          </p:nvSpPr>
          <p:spPr>
            <a:xfrm>
              <a:off x="2581275" y="1047750"/>
              <a:ext cx="1524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14" name="1.    2.    3.    4.    5.    6.    7.    8.    9.    10."/>
            <p:cNvSpPr txBox="1"/>
            <p:nvPr/>
          </p:nvSpPr>
          <p:spPr>
            <a:xfrm>
              <a:off x="457200" y="609600"/>
              <a:ext cx="5334000" cy="466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b="1" sz="2000">
                  <a:solidFill>
                    <a:srgbClr val="FF2600"/>
                  </a:solidFill>
                </a:defRPr>
              </a:pPr>
              <a:r>
                <a:t>1.</a:t>
              </a:r>
              <a:r>
                <a:rPr>
                  <a:solidFill>
                    <a:srgbClr val="000000"/>
                  </a:solidFill>
                </a:rPr>
                <a:t>    2.    3.    4.    </a:t>
              </a:r>
              <a:r>
                <a:t>5.</a:t>
              </a:r>
              <a:r>
                <a:rPr>
                  <a:solidFill>
                    <a:srgbClr val="000000"/>
                  </a:solidFill>
                </a:rPr>
                <a:t>    6.    7.    8.    9.    </a:t>
              </a:r>
              <a:r>
                <a:t>10.</a:t>
              </a:r>
            </a:p>
          </p:txBody>
        </p:sp>
        <p:sp>
          <p:nvSpPr>
            <p:cNvPr id="315" name="Star"/>
            <p:cNvSpPr/>
            <p:nvPr/>
          </p:nvSpPr>
          <p:spPr>
            <a:xfrm>
              <a:off x="542924" y="1047750"/>
              <a:ext cx="152402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16" name="Star"/>
            <p:cNvSpPr/>
            <p:nvPr/>
          </p:nvSpPr>
          <p:spPr>
            <a:xfrm>
              <a:off x="5143500" y="1066800"/>
              <a:ext cx="152400" cy="1524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26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17" name="“I can’t  change”"/>
            <p:cNvSpPr txBox="1"/>
            <p:nvPr/>
          </p:nvSpPr>
          <p:spPr>
            <a:xfrm>
              <a:off x="0" y="0"/>
              <a:ext cx="1371600" cy="633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I can</a:t>
              </a:r>
              <a:r>
                <a:t>’</a:t>
              </a:r>
              <a:r>
                <a:t>t </a:t>
              </a:r>
              <a:br/>
              <a:r>
                <a:t>change</a:t>
              </a:r>
              <a:r>
                <a:t>”</a:t>
              </a:r>
            </a:p>
          </p:txBody>
        </p:sp>
        <p:sp>
          <p:nvSpPr>
            <p:cNvPr id="318" name="“Maybe”"/>
            <p:cNvSpPr txBox="1"/>
            <p:nvPr/>
          </p:nvSpPr>
          <p:spPr>
            <a:xfrm>
              <a:off x="1828800" y="152400"/>
              <a:ext cx="1371600" cy="4048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Maybe</a:t>
              </a:r>
              <a:r>
                <a:t>”</a:t>
              </a:r>
            </a:p>
          </p:txBody>
        </p:sp>
        <p:sp>
          <p:nvSpPr>
            <p:cNvPr id="319" name="“I know I have the strength”"/>
            <p:cNvSpPr txBox="1"/>
            <p:nvPr/>
          </p:nvSpPr>
          <p:spPr>
            <a:xfrm>
              <a:off x="3810000" y="0"/>
              <a:ext cx="1981200" cy="6334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defTabSz="1828800">
                <a:defRPr b="1" sz="1600">
                  <a:solidFill>
                    <a:srgbClr val="000000"/>
                  </a:solidFill>
                </a:defRPr>
              </a:pPr>
              <a:r>
                <a:t>“</a:t>
              </a:r>
              <a:r>
                <a:t>I know I have</a:t>
              </a:r>
              <a:br/>
              <a:r>
                <a:t>the strength</a:t>
              </a:r>
              <a:r>
                <a:t>”</a:t>
              </a:r>
            </a:p>
          </p:txBody>
        </p:sp>
      </p:grpSp>
      <p:grpSp>
        <p:nvGrpSpPr>
          <p:cNvPr id="323" name="Group"/>
          <p:cNvGrpSpPr/>
          <p:nvPr/>
        </p:nvGrpSpPr>
        <p:grpSpPr>
          <a:xfrm>
            <a:off x="15087599" y="6426200"/>
            <a:ext cx="6264276" cy="1270000"/>
            <a:chOff x="0" y="0"/>
            <a:chExt cx="6264274" cy="1270000"/>
          </a:xfrm>
        </p:grpSpPr>
        <p:sp>
          <p:nvSpPr>
            <p:cNvPr id="321" name="6. Jump Back Up:"/>
            <p:cNvSpPr/>
            <p:nvPr/>
          </p:nvSpPr>
          <p:spPr>
            <a:xfrm>
              <a:off x="0" y="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6. Jump Back Up:</a:t>
              </a:r>
            </a:p>
          </p:txBody>
        </p:sp>
        <p:sp>
          <p:nvSpPr>
            <p:cNvPr id="322" name="If I trip how will jumping back up make me stronger?"/>
            <p:cNvSpPr/>
            <p:nvPr/>
          </p:nvSpPr>
          <p:spPr>
            <a:xfrm>
              <a:off x="15874" y="431800"/>
              <a:ext cx="6248401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If I trip how will jumping back up make me stronger?</a:t>
              </a:r>
            </a:p>
          </p:txBody>
        </p:sp>
      </p:grpSp>
      <p:sp>
        <p:nvSpPr>
          <p:cNvPr id="324" name="My Problem:"/>
          <p:cNvSpPr txBox="1"/>
          <p:nvPr/>
        </p:nvSpPr>
        <p:spPr>
          <a:xfrm>
            <a:off x="12407900" y="8089900"/>
            <a:ext cx="1969116" cy="513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b="1" sz="2200">
                <a:solidFill>
                  <a:srgbClr val="000000"/>
                </a:solidFill>
              </a:defRPr>
            </a:lvl1pPr>
          </a:lstStyle>
          <a:p>
            <a:pPr/>
            <a:r>
              <a:t>My Problem:</a:t>
            </a:r>
          </a:p>
        </p:txBody>
      </p:sp>
      <p:sp>
        <p:nvSpPr>
          <p:cNvPr id="325" name="You Only Lose…"/>
          <p:cNvSpPr txBox="1"/>
          <p:nvPr/>
        </p:nvSpPr>
        <p:spPr>
          <a:xfrm rot="18824387">
            <a:off x="13639696" y="9340910"/>
            <a:ext cx="2511427" cy="2341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defTabSz="1828800">
              <a:defRPr b="1" sz="2800">
                <a:solidFill>
                  <a:srgbClr val="000000"/>
                </a:solidFill>
              </a:defRPr>
            </a:pPr>
            <a:r>
              <a:t>You Only Lose</a:t>
            </a:r>
          </a:p>
          <a:p>
            <a:pPr defTabSz="1828800">
              <a:defRPr b="1" sz="2800">
                <a:solidFill>
                  <a:srgbClr val="000000"/>
                </a:solidFill>
              </a:defRPr>
            </a:pPr>
            <a:r>
              <a:t>If You</a:t>
            </a:r>
          </a:p>
          <a:p>
            <a:pPr defTabSz="1828800">
              <a:defRPr b="1" sz="2800">
                <a:solidFill>
                  <a:srgbClr val="000000"/>
                </a:solidFill>
              </a:defRPr>
            </a:pPr>
            <a:r>
              <a:t>Give</a:t>
            </a:r>
          </a:p>
          <a:p>
            <a:pPr defTabSz="1828800">
              <a:defRPr b="1" sz="2800">
                <a:solidFill>
                  <a:srgbClr val="000000"/>
                </a:solidFill>
              </a:defRPr>
            </a:pPr>
            <a:r>
              <a:t>Up!</a:t>
            </a:r>
          </a:p>
        </p:txBody>
      </p:sp>
      <p:sp>
        <p:nvSpPr>
          <p:cNvPr id="326" name="What Have I  Jumped Over?"/>
          <p:cNvSpPr txBox="1"/>
          <p:nvPr/>
        </p:nvSpPr>
        <p:spPr>
          <a:xfrm>
            <a:off x="3403600" y="914400"/>
            <a:ext cx="3200400" cy="84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l" defTabSz="1828800">
              <a:defRPr b="1" sz="2200">
                <a:solidFill>
                  <a:srgbClr val="000000"/>
                </a:solidFill>
              </a:defRPr>
            </a:pPr>
            <a:r>
              <a:t>What Have I </a:t>
            </a:r>
            <a:br/>
            <a:r>
              <a:t>Jumped Over?</a:t>
            </a:r>
          </a:p>
        </p:txBody>
      </p:sp>
      <p:grpSp>
        <p:nvGrpSpPr>
          <p:cNvPr id="329" name="Group"/>
          <p:cNvGrpSpPr/>
          <p:nvPr/>
        </p:nvGrpSpPr>
        <p:grpSpPr>
          <a:xfrm>
            <a:off x="3860800" y="1828800"/>
            <a:ext cx="152400" cy="609600"/>
            <a:chOff x="0" y="0"/>
            <a:chExt cx="152400" cy="609600"/>
          </a:xfrm>
        </p:grpSpPr>
        <p:sp>
          <p:nvSpPr>
            <p:cNvPr id="327" name="Circle"/>
            <p:cNvSpPr/>
            <p:nvPr/>
          </p:nvSpPr>
          <p:spPr>
            <a:xfrm>
              <a:off x="0" y="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28" name="Circle"/>
            <p:cNvSpPr/>
            <p:nvPr/>
          </p:nvSpPr>
          <p:spPr>
            <a:xfrm>
              <a:off x="0" y="457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</p:grpSp>
      <p:grpSp>
        <p:nvGrpSpPr>
          <p:cNvPr id="332" name="Group"/>
          <p:cNvGrpSpPr/>
          <p:nvPr/>
        </p:nvGrpSpPr>
        <p:grpSpPr>
          <a:xfrm>
            <a:off x="11734800" y="7729149"/>
            <a:ext cx="457200" cy="442102"/>
            <a:chOff x="0" y="3739"/>
            <a:chExt cx="457200" cy="442101"/>
          </a:xfrm>
        </p:grpSpPr>
        <p:sp>
          <p:nvSpPr>
            <p:cNvPr id="330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31" name="1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</a:t>
              </a:r>
            </a:p>
          </p:txBody>
        </p:sp>
      </p:grpSp>
      <p:grpSp>
        <p:nvGrpSpPr>
          <p:cNvPr id="335" name="Group"/>
          <p:cNvGrpSpPr/>
          <p:nvPr/>
        </p:nvGrpSpPr>
        <p:grpSpPr>
          <a:xfrm>
            <a:off x="2946400" y="845749"/>
            <a:ext cx="457200" cy="442102"/>
            <a:chOff x="0" y="3739"/>
            <a:chExt cx="457200" cy="442101"/>
          </a:xfrm>
        </p:grpSpPr>
        <p:sp>
          <p:nvSpPr>
            <p:cNvPr id="333" name="Shape"/>
            <p:cNvSpPr/>
            <p:nvPr/>
          </p:nvSpPr>
          <p:spPr>
            <a:xfrm>
              <a:off x="0" y="72389"/>
              <a:ext cx="457200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240"/>
                  </a:moveTo>
                  <a:cubicBezTo>
                    <a:pt x="0" y="5029"/>
                    <a:pt x="2418" y="6480"/>
                    <a:pt x="5400" y="6480"/>
                  </a:cubicBezTo>
                  <a:cubicBezTo>
                    <a:pt x="8382" y="6480"/>
                    <a:pt x="10800" y="5029"/>
                    <a:pt x="10800" y="3240"/>
                  </a:cubicBezTo>
                  <a:cubicBezTo>
                    <a:pt x="10800" y="1451"/>
                    <a:pt x="13218" y="0"/>
                    <a:pt x="16200" y="0"/>
                  </a:cubicBezTo>
                  <a:cubicBezTo>
                    <a:pt x="19182" y="0"/>
                    <a:pt x="21600" y="1451"/>
                    <a:pt x="21600" y="3240"/>
                  </a:cubicBezTo>
                  <a:lnTo>
                    <a:pt x="21600" y="18360"/>
                  </a:lnTo>
                  <a:cubicBezTo>
                    <a:pt x="21600" y="16571"/>
                    <a:pt x="19182" y="15120"/>
                    <a:pt x="16200" y="15120"/>
                  </a:cubicBezTo>
                  <a:cubicBezTo>
                    <a:pt x="13218" y="15120"/>
                    <a:pt x="10800" y="16571"/>
                    <a:pt x="10800" y="18360"/>
                  </a:cubicBezTo>
                  <a:cubicBezTo>
                    <a:pt x="10800" y="20149"/>
                    <a:pt x="8382" y="21600"/>
                    <a:pt x="5400" y="21600"/>
                  </a:cubicBezTo>
                  <a:cubicBezTo>
                    <a:pt x="2418" y="21600"/>
                    <a:pt x="0" y="20149"/>
                    <a:pt x="0" y="18360"/>
                  </a:cubicBezTo>
                  <a:close/>
                </a:path>
              </a:pathLst>
            </a:custGeom>
            <a:solidFill>
              <a:srgbClr val="FF2600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0" dist="63500" dir="2700000">
                <a:srgbClr val="991200">
                  <a:alpha val="74997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34" name="2"/>
            <p:cNvSpPr txBox="1"/>
            <p:nvPr/>
          </p:nvSpPr>
          <p:spPr>
            <a:xfrm>
              <a:off x="67241" y="3739"/>
              <a:ext cx="322718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ctr">
              <a:spAutoFit/>
            </a:bodyPr>
            <a:lstStyle>
              <a:lvl1pPr defTabSz="1828800">
                <a:defRPr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2</a:t>
              </a:r>
            </a:p>
          </p:txBody>
        </p:sp>
      </p:grpSp>
      <p:grpSp>
        <p:nvGrpSpPr>
          <p:cNvPr id="343" name="Group"/>
          <p:cNvGrpSpPr/>
          <p:nvPr/>
        </p:nvGrpSpPr>
        <p:grpSpPr>
          <a:xfrm>
            <a:off x="6045200" y="2590799"/>
            <a:ext cx="3200400" cy="1524001"/>
            <a:chOff x="0" y="0"/>
            <a:chExt cx="3200400" cy="1524000"/>
          </a:xfrm>
        </p:grpSpPr>
        <p:sp>
          <p:nvSpPr>
            <p:cNvPr id="336" name="Circle"/>
            <p:cNvSpPr/>
            <p:nvPr/>
          </p:nvSpPr>
          <p:spPr>
            <a:xfrm>
              <a:off x="1066800" y="914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342" name="Group"/>
            <p:cNvGrpSpPr/>
            <p:nvPr/>
          </p:nvGrpSpPr>
          <p:grpSpPr>
            <a:xfrm>
              <a:off x="0" y="-1"/>
              <a:ext cx="3200400" cy="1524001"/>
              <a:chOff x="0" y="0"/>
              <a:chExt cx="3200400" cy="1524000"/>
            </a:xfrm>
          </p:grpSpPr>
          <p:sp>
            <p:nvSpPr>
              <p:cNvPr id="337" name="What Can I Jump Over?"/>
              <p:cNvSpPr txBox="1"/>
              <p:nvPr/>
            </p:nvSpPr>
            <p:spPr>
              <a:xfrm>
                <a:off x="457200" y="0"/>
                <a:ext cx="2743200" cy="8341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t">
                <a:spAutoFit/>
              </a:bodyPr>
              <a:lstStyle>
                <a:lvl1pPr algn="l" defTabSz="1828800">
                  <a:defRPr b="1" sz="22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What Can I Jump Over?</a:t>
                </a:r>
              </a:p>
            </p:txBody>
          </p:sp>
          <p:sp>
            <p:nvSpPr>
              <p:cNvPr id="338" name="Circle"/>
              <p:cNvSpPr/>
              <p:nvPr/>
            </p:nvSpPr>
            <p:spPr>
              <a:xfrm>
                <a:off x="1066800" y="13716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grpSp>
            <p:nvGrpSpPr>
              <p:cNvPr id="341" name="Group"/>
              <p:cNvGrpSpPr/>
              <p:nvPr/>
            </p:nvGrpSpPr>
            <p:grpSpPr>
              <a:xfrm>
                <a:off x="0" y="83749"/>
                <a:ext cx="457200" cy="442102"/>
                <a:chOff x="0" y="3739"/>
                <a:chExt cx="457200" cy="442101"/>
              </a:xfrm>
            </p:grpSpPr>
            <p:sp>
              <p:nvSpPr>
                <p:cNvPr id="339" name="Shape"/>
                <p:cNvSpPr/>
                <p:nvPr/>
              </p:nvSpPr>
              <p:spPr>
                <a:xfrm>
                  <a:off x="0" y="72389"/>
                  <a:ext cx="457200" cy="304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3240"/>
                      </a:moveTo>
                      <a:cubicBezTo>
                        <a:pt x="0" y="5029"/>
                        <a:pt x="2418" y="6480"/>
                        <a:pt x="5400" y="6480"/>
                      </a:cubicBezTo>
                      <a:cubicBezTo>
                        <a:pt x="8382" y="6480"/>
                        <a:pt x="10800" y="5029"/>
                        <a:pt x="10800" y="3240"/>
                      </a:cubicBezTo>
                      <a:cubicBezTo>
                        <a:pt x="10800" y="1451"/>
                        <a:pt x="13218" y="0"/>
                        <a:pt x="16200" y="0"/>
                      </a:cubicBezTo>
                      <a:cubicBezTo>
                        <a:pt x="19182" y="0"/>
                        <a:pt x="21600" y="1451"/>
                        <a:pt x="21600" y="3240"/>
                      </a:cubicBezTo>
                      <a:lnTo>
                        <a:pt x="21600" y="18360"/>
                      </a:lnTo>
                      <a:cubicBezTo>
                        <a:pt x="21600" y="16571"/>
                        <a:pt x="19182" y="15120"/>
                        <a:pt x="16200" y="15120"/>
                      </a:cubicBezTo>
                      <a:cubicBezTo>
                        <a:pt x="13218" y="15120"/>
                        <a:pt x="10800" y="16571"/>
                        <a:pt x="10800" y="18360"/>
                      </a:cubicBezTo>
                      <a:cubicBezTo>
                        <a:pt x="10800" y="20149"/>
                        <a:pt x="8382" y="21600"/>
                        <a:pt x="5400" y="21600"/>
                      </a:cubicBezTo>
                      <a:cubicBezTo>
                        <a:pt x="2418" y="21600"/>
                        <a:pt x="0" y="20149"/>
                        <a:pt x="0" y="18360"/>
                      </a:cubicBezTo>
                      <a:close/>
                    </a:path>
                  </a:pathLst>
                </a:custGeom>
                <a:solidFill>
                  <a:srgbClr val="FF2600"/>
                </a:soli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0" dist="63500" dir="2700000">
                    <a:srgbClr val="991200">
                      <a:alpha val="74997"/>
                    </a:srgbClr>
                  </a:outerShdw>
                </a:effectLst>
              </p:spPr>
              <p:txBody>
                <a:bodyPr wrap="square" lIns="91439" tIns="91439" rIns="91439" bIns="91439" numCol="1" anchor="ctr">
                  <a:noAutofit/>
                </a:bodyPr>
                <a:lstStyle/>
                <a:p>
                  <a:pPr defTabSz="1828800">
                    <a:defRPr sz="2200">
                      <a:solidFill>
                        <a:srgbClr val="000000"/>
                      </a:solidFill>
                      <a:latin typeface="Futura Bold BT"/>
                      <a:ea typeface="Futura Bold BT"/>
                      <a:cs typeface="Futura Bold BT"/>
                      <a:sym typeface="Futura Bold BT"/>
                    </a:defRPr>
                  </a:pPr>
                </a:p>
              </p:txBody>
            </p:sp>
            <p:sp>
              <p:nvSpPr>
                <p:cNvPr id="340" name="3"/>
                <p:cNvSpPr txBox="1"/>
                <p:nvPr/>
              </p:nvSpPr>
              <p:spPr>
                <a:xfrm>
                  <a:off x="67241" y="3739"/>
                  <a:ext cx="322718" cy="44210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91439" tIns="91439" rIns="91439" bIns="91439" numCol="1" anchor="ctr">
                  <a:spAutoFit/>
                </a:bodyPr>
                <a:lstStyle>
                  <a:lvl1pPr defTabSz="1828800">
                    <a:defRPr sz="1800">
                      <a:solidFill>
                        <a:srgbClr val="000000"/>
                      </a:solidFill>
                    </a:defRPr>
                  </a:lvl1pPr>
                </a:lstStyle>
                <a:p>
                  <a:pPr/>
                  <a:r>
                    <a:t>3</a:t>
                  </a:r>
                </a:p>
              </p:txBody>
            </p:sp>
          </p:grpSp>
        </p:grpSp>
      </p:grpSp>
      <p:grpSp>
        <p:nvGrpSpPr>
          <p:cNvPr id="351" name="Group"/>
          <p:cNvGrpSpPr/>
          <p:nvPr/>
        </p:nvGrpSpPr>
        <p:grpSpPr>
          <a:xfrm>
            <a:off x="4876799" y="5029199"/>
            <a:ext cx="2895601" cy="2286001"/>
            <a:chOff x="0" y="0"/>
            <a:chExt cx="2895600" cy="2286000"/>
          </a:xfrm>
        </p:grpSpPr>
        <p:sp>
          <p:nvSpPr>
            <p:cNvPr id="344" name="Why Should I Try To Jump My Hurdle?"/>
            <p:cNvSpPr txBox="1"/>
            <p:nvPr/>
          </p:nvSpPr>
          <p:spPr>
            <a:xfrm>
              <a:off x="609600" y="0"/>
              <a:ext cx="2286000" cy="1164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Why Should I Try To Jump My Hurdle?</a:t>
              </a:r>
            </a:p>
          </p:txBody>
        </p:sp>
        <p:sp>
          <p:nvSpPr>
            <p:cNvPr id="345" name="Circle"/>
            <p:cNvSpPr/>
            <p:nvPr/>
          </p:nvSpPr>
          <p:spPr>
            <a:xfrm>
              <a:off x="1066800" y="12192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46" name="Circle"/>
            <p:cNvSpPr/>
            <p:nvPr/>
          </p:nvSpPr>
          <p:spPr>
            <a:xfrm>
              <a:off x="1066800" y="16764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47" name="Circle"/>
            <p:cNvSpPr/>
            <p:nvPr/>
          </p:nvSpPr>
          <p:spPr>
            <a:xfrm>
              <a:off x="1066800" y="2133600"/>
              <a:ext cx="152400" cy="152400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grpSp>
          <p:nvGrpSpPr>
            <p:cNvPr id="350" name="Group"/>
            <p:cNvGrpSpPr/>
            <p:nvPr/>
          </p:nvGrpSpPr>
          <p:grpSpPr>
            <a:xfrm>
              <a:off x="-1" y="58349"/>
              <a:ext cx="457201" cy="442102"/>
              <a:chOff x="0" y="3739"/>
              <a:chExt cx="457200" cy="442101"/>
            </a:xfrm>
          </p:grpSpPr>
          <p:sp>
            <p:nvSpPr>
              <p:cNvPr id="348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349" name="4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</p:grpSp>
      <p:grpSp>
        <p:nvGrpSpPr>
          <p:cNvPr id="357" name="Group"/>
          <p:cNvGrpSpPr/>
          <p:nvPr/>
        </p:nvGrpSpPr>
        <p:grpSpPr>
          <a:xfrm>
            <a:off x="9372600" y="2318949"/>
            <a:ext cx="4419600" cy="1266403"/>
            <a:chOff x="0" y="3739"/>
            <a:chExt cx="4419600" cy="1266402"/>
          </a:xfrm>
        </p:grpSpPr>
        <p:sp>
          <p:nvSpPr>
            <p:cNvPr id="352" name="1. Identify Problem:"/>
            <p:cNvSpPr txBox="1"/>
            <p:nvPr/>
          </p:nvSpPr>
          <p:spPr>
            <a:xfrm>
              <a:off x="457200" y="72389"/>
              <a:ext cx="2788216" cy="503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1. Identify Problem:</a:t>
              </a:r>
            </a:p>
          </p:txBody>
        </p:sp>
        <p:sp>
          <p:nvSpPr>
            <p:cNvPr id="353" name="What problem do I really want to overcome?"/>
            <p:cNvSpPr txBox="1"/>
            <p:nvPr/>
          </p:nvSpPr>
          <p:spPr>
            <a:xfrm>
              <a:off x="762000" y="561339"/>
              <a:ext cx="3657600" cy="7088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problem do I really want to overcome?</a:t>
              </a:r>
            </a:p>
          </p:txBody>
        </p:sp>
        <p:grpSp>
          <p:nvGrpSpPr>
            <p:cNvPr id="356" name="Group"/>
            <p:cNvGrpSpPr/>
            <p:nvPr/>
          </p:nvGrpSpPr>
          <p:grpSpPr>
            <a:xfrm>
              <a:off x="0" y="3739"/>
              <a:ext cx="457200" cy="442102"/>
              <a:chOff x="0" y="3739"/>
              <a:chExt cx="457200" cy="442101"/>
            </a:xfrm>
          </p:grpSpPr>
          <p:sp>
            <p:nvSpPr>
              <p:cNvPr id="354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355" name="6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</p:grpSp>
      <p:grpSp>
        <p:nvGrpSpPr>
          <p:cNvPr id="364" name="Group"/>
          <p:cNvGrpSpPr/>
          <p:nvPr/>
        </p:nvGrpSpPr>
        <p:grpSpPr>
          <a:xfrm>
            <a:off x="3326962" y="10269149"/>
            <a:ext cx="2286438" cy="983051"/>
            <a:chOff x="0" y="3739"/>
            <a:chExt cx="2286437" cy="983050"/>
          </a:xfrm>
        </p:grpSpPr>
        <p:grpSp>
          <p:nvGrpSpPr>
            <p:cNvPr id="360" name="Group"/>
            <p:cNvGrpSpPr/>
            <p:nvPr/>
          </p:nvGrpSpPr>
          <p:grpSpPr>
            <a:xfrm>
              <a:off x="0" y="3739"/>
              <a:ext cx="457200" cy="442102"/>
              <a:chOff x="0" y="3739"/>
              <a:chExt cx="457200" cy="442101"/>
            </a:xfrm>
          </p:grpSpPr>
          <p:sp>
            <p:nvSpPr>
              <p:cNvPr id="358" name="Shape"/>
              <p:cNvSpPr/>
              <p:nvPr/>
            </p:nvSpPr>
            <p:spPr>
              <a:xfrm>
                <a:off x="0" y="72389"/>
                <a:ext cx="457200" cy="304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3240"/>
                    </a:moveTo>
                    <a:cubicBezTo>
                      <a:pt x="0" y="5029"/>
                      <a:pt x="2418" y="6480"/>
                      <a:pt x="5400" y="6480"/>
                    </a:cubicBezTo>
                    <a:cubicBezTo>
                      <a:pt x="8382" y="6480"/>
                      <a:pt x="10800" y="5029"/>
                      <a:pt x="10800" y="3240"/>
                    </a:cubicBezTo>
                    <a:cubicBezTo>
                      <a:pt x="10800" y="1451"/>
                      <a:pt x="13218" y="0"/>
                      <a:pt x="16200" y="0"/>
                    </a:cubicBezTo>
                    <a:cubicBezTo>
                      <a:pt x="19182" y="0"/>
                      <a:pt x="21600" y="1451"/>
                      <a:pt x="21600" y="3240"/>
                    </a:cubicBezTo>
                    <a:lnTo>
                      <a:pt x="21600" y="18360"/>
                    </a:lnTo>
                    <a:cubicBezTo>
                      <a:pt x="21600" y="16571"/>
                      <a:pt x="19182" y="15120"/>
                      <a:pt x="16200" y="15120"/>
                    </a:cubicBezTo>
                    <a:cubicBezTo>
                      <a:pt x="13218" y="15120"/>
                      <a:pt x="10800" y="16571"/>
                      <a:pt x="10800" y="18360"/>
                    </a:cubicBezTo>
                    <a:cubicBezTo>
                      <a:pt x="10800" y="20149"/>
                      <a:pt x="8382" y="21600"/>
                      <a:pt x="5400" y="21600"/>
                    </a:cubicBezTo>
                    <a:cubicBezTo>
                      <a:pt x="2418" y="21600"/>
                      <a:pt x="0" y="20149"/>
                      <a:pt x="0" y="18360"/>
                    </a:cubicBezTo>
                    <a:close/>
                  </a:path>
                </a:pathLst>
              </a:custGeom>
              <a:solidFill>
                <a:srgbClr val="FF2600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0" dist="63500" dir="2700000">
                  <a:srgbClr val="991200">
                    <a:alpha val="74997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359" name="5"/>
              <p:cNvSpPr txBox="1"/>
              <p:nvPr/>
            </p:nvSpPr>
            <p:spPr>
              <a:xfrm>
                <a:off x="67241" y="3739"/>
                <a:ext cx="322718" cy="442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ctr">
                <a:spAutoFit/>
              </a:bodyPr>
              <a:lstStyle>
                <a:lvl1pPr defTabSz="1828800">
                  <a:defRPr sz="1800">
                    <a:solidFill>
                      <a:srgbClr val="000000"/>
                    </a:solidFill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361" name="Circle"/>
            <p:cNvSpPr/>
            <p:nvPr/>
          </p:nvSpPr>
          <p:spPr>
            <a:xfrm>
              <a:off x="762000" y="529589"/>
              <a:ext cx="152400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62" name="Circle"/>
            <p:cNvSpPr/>
            <p:nvPr/>
          </p:nvSpPr>
          <p:spPr>
            <a:xfrm>
              <a:off x="762438" y="834389"/>
              <a:ext cx="152401" cy="15240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63" name="Strengths:"/>
            <p:cNvSpPr txBox="1"/>
            <p:nvPr/>
          </p:nvSpPr>
          <p:spPr>
            <a:xfrm rot="6606">
              <a:off x="457214" y="72389"/>
              <a:ext cx="1828801" cy="442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Strengths:</a:t>
              </a:r>
            </a:p>
          </p:txBody>
        </p:sp>
      </p:grpSp>
      <p:grpSp>
        <p:nvGrpSpPr>
          <p:cNvPr id="374" name="Group"/>
          <p:cNvGrpSpPr/>
          <p:nvPr/>
        </p:nvGrpSpPr>
        <p:grpSpPr>
          <a:xfrm>
            <a:off x="15189200" y="2133599"/>
            <a:ext cx="6248401" cy="2044701"/>
            <a:chOff x="0" y="0"/>
            <a:chExt cx="6248399" cy="2044700"/>
          </a:xfrm>
        </p:grpSpPr>
        <p:sp>
          <p:nvSpPr>
            <p:cNvPr id="365" name="4. Take Action"/>
            <p:cNvSpPr txBox="1"/>
            <p:nvPr/>
          </p:nvSpPr>
          <p:spPr>
            <a:xfrm>
              <a:off x="0" y="0"/>
              <a:ext cx="2058747" cy="503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b="1" sz="2200">
                  <a:solidFill>
                    <a:srgbClr val="000000"/>
                  </a:solidFill>
                </a:defRPr>
              </a:lvl1pPr>
            </a:lstStyle>
            <a:p>
              <a:pPr/>
              <a:r>
                <a:t>4. Take Action</a:t>
              </a:r>
            </a:p>
          </p:txBody>
        </p:sp>
        <p:sp>
          <p:nvSpPr>
            <p:cNvPr id="366" name="What specific behaviors (actions) do I need to stop or add to jump my hurdle?"/>
            <p:cNvSpPr txBox="1"/>
            <p:nvPr/>
          </p:nvSpPr>
          <p:spPr>
            <a:xfrm>
              <a:off x="457200" y="368300"/>
              <a:ext cx="5791200" cy="7088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What specific behaviors (actions) do I need to stop or add to jump my hurdle?</a:t>
              </a:r>
            </a:p>
          </p:txBody>
        </p:sp>
        <p:sp>
          <p:nvSpPr>
            <p:cNvPr id="367" name="Stopped Behaviors               Added Behaviors"/>
            <p:cNvSpPr txBox="1"/>
            <p:nvPr/>
          </p:nvSpPr>
          <p:spPr>
            <a:xfrm>
              <a:off x="457200" y="977900"/>
              <a:ext cx="5791200" cy="4421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b="1" sz="1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Stopped Behaviors               Added Behaviors</a:t>
              </a:r>
            </a:p>
          </p:txBody>
        </p:sp>
        <p:grpSp>
          <p:nvGrpSpPr>
            <p:cNvPr id="370" name="Group"/>
            <p:cNvGrpSpPr/>
            <p:nvPr/>
          </p:nvGrpSpPr>
          <p:grpSpPr>
            <a:xfrm>
              <a:off x="762000" y="1435100"/>
              <a:ext cx="152400" cy="609600"/>
              <a:chOff x="0" y="0"/>
              <a:chExt cx="152400" cy="609600"/>
            </a:xfrm>
          </p:grpSpPr>
          <p:sp>
            <p:nvSpPr>
              <p:cNvPr id="368" name="Circle"/>
              <p:cNvSpPr/>
              <p:nvPr/>
            </p:nvSpPr>
            <p:spPr>
              <a:xfrm>
                <a:off x="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369" name="Circle"/>
              <p:cNvSpPr/>
              <p:nvPr/>
            </p:nvSpPr>
            <p:spPr>
              <a:xfrm>
                <a:off x="0" y="457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  <p:grpSp>
          <p:nvGrpSpPr>
            <p:cNvPr id="373" name="Group"/>
            <p:cNvGrpSpPr/>
            <p:nvPr/>
          </p:nvGrpSpPr>
          <p:grpSpPr>
            <a:xfrm>
              <a:off x="3657600" y="1435100"/>
              <a:ext cx="152400" cy="609600"/>
              <a:chOff x="0" y="0"/>
              <a:chExt cx="152400" cy="609600"/>
            </a:xfrm>
          </p:grpSpPr>
          <p:sp>
            <p:nvSpPr>
              <p:cNvPr id="371" name="Circle"/>
              <p:cNvSpPr/>
              <p:nvPr/>
            </p:nvSpPr>
            <p:spPr>
              <a:xfrm>
                <a:off x="0" y="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  <p:sp>
            <p:nvSpPr>
              <p:cNvPr id="372" name="Circle"/>
              <p:cNvSpPr/>
              <p:nvPr/>
            </p:nvSpPr>
            <p:spPr>
              <a:xfrm>
                <a:off x="0" y="457200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800">
                  <a:spcBef>
                    <a:spcPts val="1300"/>
                  </a:spcBef>
                  <a:defRPr sz="2200">
                    <a:solidFill>
                      <a:srgbClr val="000000"/>
                    </a:solidFill>
                    <a:latin typeface="Futura Bold BT"/>
                    <a:ea typeface="Futura Bold BT"/>
                    <a:cs typeface="Futura Bold BT"/>
                    <a:sym typeface="Futura Bold BT"/>
                  </a:defRPr>
                </a:pPr>
              </a:p>
            </p:txBody>
          </p:sp>
        </p:grpSp>
      </p:grpSp>
      <p:sp>
        <p:nvSpPr>
          <p:cNvPr id="375" name="Oval"/>
          <p:cNvSpPr/>
          <p:nvPr/>
        </p:nvSpPr>
        <p:spPr>
          <a:xfrm>
            <a:off x="11766573" y="7642679"/>
            <a:ext cx="5962628" cy="1793421"/>
          </a:xfrm>
          <a:prstGeom prst="ellipse">
            <a:avLst/>
          </a:prstGeom>
          <a:ln w="50800">
            <a:solidFill>
              <a:srgbClr val="FF2600"/>
            </a:solidFill>
          </a:ln>
        </p:spPr>
        <p:txBody>
          <a:bodyPr tIns="91439" bIns="91439" anchor="ctr"/>
          <a:lstStyle/>
          <a:p>
            <a:pPr algn="l" defTabSz="1828800">
              <a:spcBef>
                <a:spcPts val="1300"/>
              </a:spcBef>
              <a:defRPr sz="2200">
                <a:solidFill>
                  <a:srgbClr val="000000"/>
                </a:solidFill>
                <a:latin typeface="Futura Bold BT"/>
                <a:ea typeface="Futura Bold BT"/>
                <a:cs typeface="Futura Bold BT"/>
                <a:sym typeface="Futura Bold BT"/>
              </a:defRPr>
            </a:pPr>
          </a:p>
        </p:txBody>
      </p:sp>
      <p:grpSp>
        <p:nvGrpSpPr>
          <p:cNvPr id="378" name="Group"/>
          <p:cNvGrpSpPr/>
          <p:nvPr/>
        </p:nvGrpSpPr>
        <p:grpSpPr>
          <a:xfrm>
            <a:off x="6274415" y="4459631"/>
            <a:ext cx="3357357" cy="4796738"/>
            <a:chOff x="0" y="0"/>
            <a:chExt cx="3357356" cy="4796737"/>
          </a:xfrm>
        </p:grpSpPr>
        <p:sp>
          <p:nvSpPr>
            <p:cNvPr id="376" name="Oval"/>
            <p:cNvSpPr/>
            <p:nvPr/>
          </p:nvSpPr>
          <p:spPr>
            <a:xfrm>
              <a:off x="-1" y="4469221"/>
              <a:ext cx="447649" cy="327516"/>
            </a:xfrm>
            <a:prstGeom prst="ellipse">
              <a:avLst/>
            </a:prstGeom>
            <a:noFill/>
            <a:ln w="50800" cap="flat">
              <a:solidFill>
                <a:srgbClr val="FF26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77" name="Line"/>
            <p:cNvSpPr/>
            <p:nvPr/>
          </p:nvSpPr>
          <p:spPr>
            <a:xfrm flipH="1" rot="10800000">
              <a:off x="447647" y="0"/>
              <a:ext cx="2909709" cy="4632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FF2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81" name="Group"/>
          <p:cNvGrpSpPr/>
          <p:nvPr/>
        </p:nvGrpSpPr>
        <p:grpSpPr>
          <a:xfrm>
            <a:off x="6400799" y="6227598"/>
            <a:ext cx="3198313" cy="3209926"/>
            <a:chOff x="0" y="0"/>
            <a:chExt cx="3198311" cy="3209925"/>
          </a:xfrm>
        </p:grpSpPr>
        <p:sp>
          <p:nvSpPr>
            <p:cNvPr id="379" name="Oval"/>
            <p:cNvSpPr/>
            <p:nvPr/>
          </p:nvSpPr>
          <p:spPr>
            <a:xfrm>
              <a:off x="-1" y="2877863"/>
              <a:ext cx="456903" cy="332063"/>
            </a:xfrm>
            <a:prstGeom prst="ellipse">
              <a:avLst/>
            </a:prstGeom>
            <a:noFill/>
            <a:ln w="50800" cap="flat">
              <a:solidFill>
                <a:srgbClr val="011A99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80" name="Line"/>
            <p:cNvSpPr/>
            <p:nvPr/>
          </p:nvSpPr>
          <p:spPr>
            <a:xfrm rot="16200000">
              <a:off x="331146" y="59123"/>
              <a:ext cx="2926290" cy="2808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011A99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6248399" y="2814947"/>
            <a:ext cx="3592414" cy="6114774"/>
            <a:chOff x="0" y="0"/>
            <a:chExt cx="3592412" cy="6114773"/>
          </a:xfrm>
        </p:grpSpPr>
        <p:sp>
          <p:nvSpPr>
            <p:cNvPr id="382" name="Oval"/>
            <p:cNvSpPr/>
            <p:nvPr/>
          </p:nvSpPr>
          <p:spPr>
            <a:xfrm>
              <a:off x="-1" y="5800355"/>
              <a:ext cx="399158" cy="314419"/>
            </a:xfrm>
            <a:prstGeom prst="ellipse">
              <a:avLst/>
            </a:prstGeom>
            <a:noFill/>
            <a:ln w="50800" cap="flat">
              <a:solidFill>
                <a:srgbClr val="FF66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83" name="Line"/>
            <p:cNvSpPr/>
            <p:nvPr/>
          </p:nvSpPr>
          <p:spPr>
            <a:xfrm flipH="1" rot="10800000">
              <a:off x="399156" y="0"/>
              <a:ext cx="3193256" cy="595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FF66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87" name="Group"/>
          <p:cNvGrpSpPr/>
          <p:nvPr/>
        </p:nvGrpSpPr>
        <p:grpSpPr>
          <a:xfrm>
            <a:off x="6491751" y="2393950"/>
            <a:ext cx="8748250" cy="7376929"/>
            <a:chOff x="0" y="0"/>
            <a:chExt cx="8748249" cy="7376928"/>
          </a:xfrm>
        </p:grpSpPr>
        <p:sp>
          <p:nvSpPr>
            <p:cNvPr id="385" name="Oval"/>
            <p:cNvSpPr/>
            <p:nvPr/>
          </p:nvSpPr>
          <p:spPr>
            <a:xfrm>
              <a:off x="-1" y="7042247"/>
              <a:ext cx="437414" cy="334682"/>
            </a:xfrm>
            <a:prstGeom prst="ellipse">
              <a:avLst/>
            </a:prstGeom>
            <a:noFill/>
            <a:ln w="50800" cap="flat">
              <a:solidFill>
                <a:srgbClr val="0099FF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86" name="Line"/>
            <p:cNvSpPr/>
            <p:nvPr/>
          </p:nvSpPr>
          <p:spPr>
            <a:xfrm rot="16200000">
              <a:off x="962353" y="-743648"/>
              <a:ext cx="7042249" cy="852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0099FF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90" name="Group"/>
          <p:cNvGrpSpPr/>
          <p:nvPr/>
        </p:nvGrpSpPr>
        <p:grpSpPr>
          <a:xfrm>
            <a:off x="6597884" y="4525964"/>
            <a:ext cx="8671995" cy="5479742"/>
            <a:chOff x="0" y="0"/>
            <a:chExt cx="8671993" cy="5479740"/>
          </a:xfrm>
        </p:grpSpPr>
        <p:sp>
          <p:nvSpPr>
            <p:cNvPr id="388" name="Oval"/>
            <p:cNvSpPr/>
            <p:nvPr/>
          </p:nvSpPr>
          <p:spPr>
            <a:xfrm>
              <a:off x="-1" y="5128451"/>
              <a:ext cx="444838" cy="351290"/>
            </a:xfrm>
            <a:prstGeom prst="ellipse">
              <a:avLst/>
            </a:prstGeom>
            <a:noFill/>
            <a:ln w="50800" cap="flat">
              <a:solidFill>
                <a:srgbClr val="339933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89" name="Line"/>
            <p:cNvSpPr/>
            <p:nvPr/>
          </p:nvSpPr>
          <p:spPr>
            <a:xfrm rot="16200000">
              <a:off x="1882736" y="-1662635"/>
              <a:ext cx="5126623" cy="8451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339933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93" name="Group"/>
          <p:cNvGrpSpPr/>
          <p:nvPr/>
        </p:nvGrpSpPr>
        <p:grpSpPr>
          <a:xfrm>
            <a:off x="6756143" y="6820776"/>
            <a:ext cx="8355476" cy="3528849"/>
            <a:chOff x="0" y="0"/>
            <a:chExt cx="8355475" cy="3528847"/>
          </a:xfrm>
        </p:grpSpPr>
        <p:sp>
          <p:nvSpPr>
            <p:cNvPr id="391" name="Oval"/>
            <p:cNvSpPr/>
            <p:nvPr/>
          </p:nvSpPr>
          <p:spPr>
            <a:xfrm>
              <a:off x="-1" y="3173743"/>
              <a:ext cx="428487" cy="355105"/>
            </a:xfrm>
            <a:prstGeom prst="ellipse">
              <a:avLst/>
            </a:prstGeom>
            <a:noFill/>
            <a:ln w="50800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spcBef>
                  <a:spcPts val="1300"/>
                </a:spcBef>
                <a:defRPr sz="2200">
                  <a:solidFill>
                    <a:srgbClr val="000000"/>
                  </a:solidFill>
                  <a:latin typeface="Futura Bold BT"/>
                  <a:ea typeface="Futura Bold BT"/>
                  <a:cs typeface="Futura Bold BT"/>
                  <a:sym typeface="Futura Bold BT"/>
                </a:defRPr>
              </a:pPr>
            </a:p>
          </p:txBody>
        </p:sp>
        <p:sp>
          <p:nvSpPr>
            <p:cNvPr id="392" name="Line"/>
            <p:cNvSpPr/>
            <p:nvPr/>
          </p:nvSpPr>
          <p:spPr>
            <a:xfrm rot="16200000">
              <a:off x="2697987" y="-2483745"/>
              <a:ext cx="3173744" cy="814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0"/>
                    <a:pt x="21600" y="10800"/>
                    <a:pt x="21600" y="21600"/>
                  </a:cubicBezTo>
                </a:path>
              </a:pathLst>
            </a:custGeom>
            <a:noFill/>
            <a:ln w="50800" cap="flat">
              <a:solidFill>
                <a:srgbClr val="FFCC00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1828800">
                <a:defRPr b="1"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12" presetID="15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2" dur="1000" fill="hold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Class="entr" nodeType="afterEffect" presetSubtype="4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3"/>
      <p:bldP build="whole" bldLvl="1" animBg="1" rev="0" advAuto="0" spid="390" grpId="1"/>
      <p:bldP build="whole" bldLvl="1" animBg="1" rev="0" advAuto="0" spid="393" grpId="4"/>
      <p:bldP build="whole" bldLvl="1" animBg="1" rev="0" advAuto="0" spid="325" grpId="6"/>
      <p:bldP build="whole" bldLvl="1" animBg="1" rev="0" advAuto="0" spid="304" grpId="5"/>
      <p:bldP build="whole" bldLvl="1" animBg="1" rev="0" advAuto="0" spid="39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5-6_Trip.jpeg" descr="5-6_Trip.jpeg"/>
          <p:cNvPicPr>
            <a:picLocks noChangeAspect="1"/>
          </p:cNvPicPr>
          <p:nvPr/>
        </p:nvPicPr>
        <p:blipFill>
          <a:blip r:embed="rId2">
            <a:extLst/>
          </a:blip>
          <a:srcRect l="0" t="13880" r="0" b="10460"/>
          <a:stretch>
            <a:fillRect/>
          </a:stretch>
        </p:blipFill>
        <p:spPr>
          <a:xfrm>
            <a:off x="0" y="-56896"/>
            <a:ext cx="24384001" cy="13829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Screenshot 2024-02-22 at 10.55.12 AM.png" descr="Screenshot 2024-02-22 at 10.55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6990" y="1784231"/>
            <a:ext cx="15630020" cy="8796431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Video Clip"/>
          <p:cNvSpPr txBox="1"/>
          <p:nvPr/>
        </p:nvSpPr>
        <p:spPr>
          <a:xfrm>
            <a:off x="5072796" y="124418"/>
            <a:ext cx="14238408" cy="1539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Video Clip</a:t>
            </a:r>
          </a:p>
        </p:txBody>
      </p:sp>
      <p:sp>
        <p:nvSpPr>
          <p:cNvPr id="399" name="Video Link: https://www.youtube.com/watch?v=0Zosz0CzsHU"/>
          <p:cNvSpPr txBox="1"/>
          <p:nvPr/>
        </p:nvSpPr>
        <p:spPr>
          <a:xfrm rot="21554344">
            <a:off x="968474" y="11509600"/>
            <a:ext cx="22447053" cy="99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 b="1" sz="6000">
                <a:solidFill>
                  <a:srgbClr val="000000"/>
                </a:solidFill>
              </a:defRPr>
            </a:pPr>
            <a:r>
              <a:t>Video Link: </a:t>
            </a:r>
            <a:r>
              <a:rPr u="sng">
                <a:hlinkClick r:id="rId3" invalidUrl="" action="" tgtFrame="" tooltip="" history="1" highlightClick="0" endSnd="0"/>
              </a:rPr>
              <a:t>https://www.youtube.com/watch?v=0Zosz0CzsHU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Screenshot 2024-02-22 at 10.55.12 AM.png" descr="Screenshot 2024-02-22 at 10.55.12 AM.png"/>
          <p:cNvPicPr>
            <a:picLocks noChangeAspect="1"/>
          </p:cNvPicPr>
          <p:nvPr/>
        </p:nvPicPr>
        <p:blipFill>
          <a:blip r:embed="rId2">
            <a:alphaModFix amt="22857"/>
            <a:extLst/>
          </a:blip>
          <a:srcRect l="3620" t="3276" r="3620" b="3276"/>
          <a:stretch>
            <a:fillRect/>
          </a:stretch>
        </p:blipFill>
        <p:spPr>
          <a:xfrm>
            <a:off x="-16901" y="-63937"/>
            <a:ext cx="24417802" cy="13843874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Questions:"/>
          <p:cNvSpPr txBox="1"/>
          <p:nvPr/>
        </p:nvSpPr>
        <p:spPr>
          <a:xfrm>
            <a:off x="4747116" y="857198"/>
            <a:ext cx="14238408" cy="1539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defTabSz="1828800">
              <a:defRPr b="1" sz="9600">
                <a:solidFill>
                  <a:srgbClr val="000000"/>
                </a:solidFill>
              </a:defRPr>
            </a:lvl1pPr>
          </a:lstStyle>
          <a:p>
            <a:pPr/>
            <a:r>
              <a:t>Questions:</a:t>
            </a:r>
          </a:p>
        </p:txBody>
      </p:sp>
      <p:sp>
        <p:nvSpPr>
          <p:cNvPr id="403" name="What happened in that video?…"/>
          <p:cNvSpPr txBox="1"/>
          <p:nvPr/>
        </p:nvSpPr>
        <p:spPr>
          <a:xfrm rot="21554344">
            <a:off x="3284868" y="4308065"/>
            <a:ext cx="17162905" cy="5812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What happened in that video?</a:t>
            </a:r>
          </a:p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How did the girl respond after she fell down?</a:t>
            </a:r>
          </a:p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What things do you think helped her get back up after she fell?</a:t>
            </a:r>
          </a:p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Do we ever fall or make mistakes in life?</a:t>
            </a:r>
          </a:p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What can we do to get back up and keep trying?</a:t>
            </a:r>
          </a:p>
          <a:p>
            <a:pPr marL="679173" indent="-679173" algn="l">
              <a:buClr>
                <a:srgbClr val="535353"/>
              </a:buClr>
              <a:buSzPct val="82000"/>
              <a:buChar char="•"/>
              <a:defRPr b="1" sz="4900">
                <a:solidFill>
                  <a:srgbClr val="000000"/>
                </a:solidFill>
              </a:defRPr>
            </a:pPr>
            <a:r>
              <a:t>Why is it important to get back up if we fall down or make a mistake?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4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1000"/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1000"/>
                                        <p:tgtEl>
                                          <p:spTgt spid="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8" dur="1000"/>
                                        <p:tgtEl>
                                          <p:spTgt spid="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000"/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1000"/>
                                        <p:tgtEl>
                                          <p:spTgt spid="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0" dur="1000"/>
                                        <p:tgtEl>
                                          <p:spTgt spid="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0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