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48062" y="2875359"/>
            <a:ext cx="17287876" cy="455414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48062" y="7411640"/>
            <a:ext cx="17287876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4833937" y="8001000"/>
            <a:ext cx="14716126" cy="7143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4833937" y="5838229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541735" y="0"/>
            <a:ext cx="24384001" cy="13716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3548062" y="2875359"/>
            <a:ext cx="17287876" cy="455414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3548062" y="7411640"/>
            <a:ext cx="17287876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35767" y="13048902"/>
            <a:ext cx="494607" cy="4885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4818107" y="-946547"/>
            <a:ext cx="14611141" cy="10936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715500"/>
            <a:ext cx="1471612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48062" y="4572000"/>
            <a:ext cx="17287876" cy="455414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10573650" y="1946671"/>
            <a:ext cx="11070581" cy="98405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48062" y="1428750"/>
            <a:ext cx="8286751" cy="5464969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48062" y="6875859"/>
            <a:ext cx="8286751" cy="546497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24452" indent="-724452">
              <a:lnSpc>
                <a:spcPct val="120000"/>
              </a:lnSpc>
              <a:spcBef>
                <a:spcPts val="6400"/>
              </a:spcBef>
              <a:defRPr sz="6400"/>
            </a:lvl1pPr>
            <a:lvl2pPr marL="1245152" indent="-724452">
              <a:lnSpc>
                <a:spcPct val="120000"/>
              </a:lnSpc>
              <a:spcBef>
                <a:spcPts val="6400"/>
              </a:spcBef>
              <a:defRPr sz="6400"/>
            </a:lvl2pPr>
            <a:lvl3pPr marL="1765852" indent="-724452">
              <a:lnSpc>
                <a:spcPct val="120000"/>
              </a:lnSpc>
              <a:spcBef>
                <a:spcPts val="6400"/>
              </a:spcBef>
              <a:defRPr sz="6400"/>
            </a:lvl3pPr>
            <a:lvl4pPr marL="2286552" indent="-724452">
              <a:lnSpc>
                <a:spcPct val="120000"/>
              </a:lnSpc>
              <a:spcBef>
                <a:spcPts val="6400"/>
              </a:spcBef>
              <a:defRPr sz="6400"/>
            </a:lvl4pPr>
            <a:lvl5pPr marL="2807252" indent="-724452">
              <a:lnSpc>
                <a:spcPct val="120000"/>
              </a:lnSpc>
              <a:spcBef>
                <a:spcPts val="64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772754" y="3857625"/>
            <a:ext cx="11094757" cy="98620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48062" y="3839765"/>
            <a:ext cx="8286751" cy="885825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119562" y="1071562"/>
            <a:ext cx="16127017" cy="11555017"/>
          </a:xfrm>
          <a:prstGeom prst="rect">
            <a:avLst/>
          </a:prstGeom>
        </p:spPr>
        <p:txBody>
          <a:bodyPr/>
          <a:lstStyle>
            <a:lvl1pPr marL="724452" indent="-724452">
              <a:lnSpc>
                <a:spcPct val="120000"/>
              </a:lnSpc>
              <a:spcBef>
                <a:spcPts val="6400"/>
              </a:spcBef>
              <a:defRPr sz="6400"/>
            </a:lvl1pPr>
            <a:lvl2pPr marL="1245152" indent="-724452">
              <a:lnSpc>
                <a:spcPct val="120000"/>
              </a:lnSpc>
              <a:spcBef>
                <a:spcPts val="6400"/>
              </a:spcBef>
              <a:defRPr sz="6400"/>
            </a:lvl2pPr>
            <a:lvl3pPr marL="1765852" indent="-724452">
              <a:lnSpc>
                <a:spcPct val="120000"/>
              </a:lnSpc>
              <a:spcBef>
                <a:spcPts val="6400"/>
              </a:spcBef>
              <a:defRPr sz="6400"/>
            </a:lvl3pPr>
            <a:lvl4pPr marL="2286552" indent="-724452">
              <a:lnSpc>
                <a:spcPct val="120000"/>
              </a:lnSpc>
              <a:spcBef>
                <a:spcPts val="6400"/>
              </a:spcBef>
              <a:defRPr sz="6400"/>
            </a:lvl4pPr>
            <a:lvl5pPr marL="2807252" indent="-724452">
              <a:lnSpc>
                <a:spcPct val="120000"/>
              </a:lnSpc>
              <a:spcBef>
                <a:spcPts val="64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12406312" y="6983015"/>
            <a:ext cx="8161735" cy="61118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424171" y="625078"/>
            <a:ext cx="8161736" cy="61118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1726743" y="678656"/>
            <a:ext cx="11243383" cy="15021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48062" y="3839765"/>
            <a:ext cx="17287876" cy="885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908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0226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4544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8862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3180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7498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1816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6134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40452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https://www.youtube.com/embed/YoLCvANLz_4?feature=oembed" TargetMode="External"/><Relationship Id="rId3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oaster 1-2 all tracks.png" descr="Coaster 1-2 all tracks.png"/>
          <p:cNvPicPr>
            <a:picLocks noChangeAspect="1"/>
          </p:cNvPicPr>
          <p:nvPr/>
        </p:nvPicPr>
        <p:blipFill>
          <a:blip r:embed="rId2">
            <a:alphaModFix amt="11787"/>
            <a:extLst/>
          </a:blip>
          <a:srcRect l="1129" t="18752" r="0" b="6088"/>
          <a:stretch>
            <a:fillRect/>
          </a:stretch>
        </p:blipFill>
        <p:spPr>
          <a:xfrm>
            <a:off x="-76659" y="-97536"/>
            <a:ext cx="24411974" cy="1391107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he Reality Ride…"/>
          <p:cNvSpPr txBox="1"/>
          <p:nvPr/>
        </p:nvSpPr>
        <p:spPr>
          <a:xfrm rot="21554344">
            <a:off x="7124621" y="3774784"/>
            <a:ext cx="11015843" cy="4256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Reality Ride </a:t>
            </a:r>
          </a:p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(The Helpful Track)</a:t>
            </a:r>
          </a:p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Part 1</a:t>
            </a:r>
          </a:p>
        </p:txBody>
      </p:sp>
      <p:pic>
        <p:nvPicPr>
          <p:cNvPr id="130" name="new WT logo red.png" descr="new WT logo 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494" y="455283"/>
            <a:ext cx="2277679" cy="1326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📚 READ ALOUD//My Magical Choices By Becky Cummings" descr="📚 READ ALOUD//My Magical Choices By Becky Cummings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📚 READ ALOUD//My Magical Choices By Becky Cummings" aiw:author="MrsHillpartyof6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11939" y="326923"/>
            <a:ext cx="22890864" cy="128761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tory Example:…"/>
          <p:cNvSpPr txBox="1"/>
          <p:nvPr/>
        </p:nvSpPr>
        <p:spPr>
          <a:xfrm rot="21554344">
            <a:off x="5610718" y="627666"/>
            <a:ext cx="13162565" cy="287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Story Example: </a:t>
            </a:r>
          </a:p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“My Magical Choices” </a:t>
            </a:r>
          </a:p>
        </p:txBody>
      </p:sp>
      <p:pic>
        <p:nvPicPr>
          <p:cNvPr id="197" name="Screenshot 2024-03-26 at 2.07.23 PM.png" descr="Screenshot 2024-03-26 at 2.07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4297" y="4160093"/>
            <a:ext cx="8355406" cy="8346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Booster: Art Activity…"/>
          <p:cNvSpPr txBox="1"/>
          <p:nvPr/>
        </p:nvSpPr>
        <p:spPr>
          <a:xfrm rot="21554344">
            <a:off x="5074921" y="627666"/>
            <a:ext cx="14234158" cy="287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Booster: Art Activity</a:t>
            </a:r>
          </a:p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“My Own Helpful Track” </a:t>
            </a:r>
          </a:p>
        </p:txBody>
      </p:sp>
      <p:pic>
        <p:nvPicPr>
          <p:cNvPr id="200" name="Screenshot 2024-03-26 at 3.54.56 PM.png" descr="Screenshot 2024-03-26 at 3.54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2952">
            <a:off x="8388350" y="4424692"/>
            <a:ext cx="76073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"/>
          <p:cNvSpPr/>
          <p:nvPr/>
        </p:nvSpPr>
        <p:spPr>
          <a:xfrm>
            <a:off x="-23240" y="-118819"/>
            <a:ext cx="24473065" cy="13864701"/>
          </a:xfrm>
          <a:prstGeom prst="rect">
            <a:avLst/>
          </a:prstGeom>
          <a:gradFill>
            <a:gsLst>
              <a:gs pos="0">
                <a:srgbClr val="A7D4F1"/>
              </a:gs>
              <a:gs pos="100000">
                <a:srgbClr val="FDFEFE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3" name="Sky.png" descr="Sk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3535" y="0"/>
            <a:ext cx="1829693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right track.png" descr="right tr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6509" y="-13812"/>
            <a:ext cx="1829693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Left track 4.png" descr="Left track 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5446" y="-44469"/>
            <a:ext cx="1829693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eft track 3.png" descr="Left track 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0305" y="-34012"/>
            <a:ext cx="1829693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Left track 2.png" descr="Left track 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4827" y="-15527"/>
            <a:ext cx="1829693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Left track 1.png" descr="Left track 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3979" y="12850"/>
            <a:ext cx="1829693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middle track.png" descr="middle track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72647" y="2091"/>
            <a:ext cx="1829693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balloons.png" descr="balloon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24164" y="-13492"/>
            <a:ext cx="1829693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banner.png" descr="banner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38051" y="-95"/>
            <a:ext cx="1829693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he Helpful Track"/>
          <p:cNvSpPr txBox="1"/>
          <p:nvPr/>
        </p:nvSpPr>
        <p:spPr>
          <a:xfrm rot="21554344">
            <a:off x="10014826" y="660555"/>
            <a:ext cx="7634492" cy="92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300">
                <a:solidFill>
                  <a:srgbClr val="FFFFFF"/>
                </a:solidFill>
                <a:latin typeface="International Super Hero Exp"/>
                <a:ea typeface="International Super Hero Exp"/>
                <a:cs typeface="International Super Hero Exp"/>
                <a:sym typeface="International Super Hero Exp"/>
              </a:defRPr>
            </a:lvl1pPr>
          </a:lstStyle>
          <a:p>
            <a:pPr/>
            <a:r>
              <a:t>The Helpful Track</a:t>
            </a:r>
          </a:p>
        </p:txBody>
      </p:sp>
      <p:grpSp>
        <p:nvGrpSpPr>
          <p:cNvPr id="145" name="Group"/>
          <p:cNvGrpSpPr/>
          <p:nvPr/>
        </p:nvGrpSpPr>
        <p:grpSpPr>
          <a:xfrm rot="801487">
            <a:off x="15188424" y="8178542"/>
            <a:ext cx="1705242" cy="2220493"/>
            <a:chOff x="0" y="0"/>
            <a:chExt cx="1705240" cy="2220492"/>
          </a:xfrm>
        </p:grpSpPr>
        <p:pic>
          <p:nvPicPr>
            <p:cNvPr id="143" name="Flag 1.png" descr="Flag 1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755" r="91311" b="67671"/>
            <a:stretch>
              <a:fillRect/>
            </a:stretch>
          </p:blipFill>
          <p:spPr>
            <a:xfrm rot="190054">
              <a:off x="57797" y="42287"/>
              <a:ext cx="1589647" cy="2135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1"/>
            <p:cNvSpPr txBox="1"/>
            <p:nvPr/>
          </p:nvSpPr>
          <p:spPr>
            <a:xfrm rot="19733978">
              <a:off x="846114" y="458746"/>
              <a:ext cx="293650" cy="507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latin typeface="International Super Hero Exp"/>
                  <a:ea typeface="International Super Hero Exp"/>
                  <a:cs typeface="International Super Hero Exp"/>
                  <a:sym typeface="International Super Hero Exp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148" name="Group"/>
          <p:cNvGrpSpPr/>
          <p:nvPr/>
        </p:nvGrpSpPr>
        <p:grpSpPr>
          <a:xfrm>
            <a:off x="3866505" y="6556223"/>
            <a:ext cx="1816427" cy="2574253"/>
            <a:chOff x="0" y="0"/>
            <a:chExt cx="1816425" cy="2574252"/>
          </a:xfrm>
        </p:grpSpPr>
        <p:pic>
          <p:nvPicPr>
            <p:cNvPr id="146" name="Flag 2.png" descr="Flag 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7332" t="16249" r="83622" b="65748"/>
            <a:stretch>
              <a:fillRect/>
            </a:stretch>
          </p:blipFill>
          <p:spPr>
            <a:xfrm rot="230182">
              <a:off x="80744" y="52597"/>
              <a:ext cx="1654938" cy="2469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" name="2"/>
            <p:cNvSpPr txBox="1"/>
            <p:nvPr/>
          </p:nvSpPr>
          <p:spPr>
            <a:xfrm rot="21021557">
              <a:off x="968539" y="596522"/>
              <a:ext cx="354458" cy="507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latin typeface="International Super Hero Exp"/>
                  <a:ea typeface="International Super Hero Exp"/>
                  <a:cs typeface="International Super Hero Exp"/>
                  <a:sym typeface="International Super Hero Exp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151" name="Group"/>
          <p:cNvGrpSpPr/>
          <p:nvPr/>
        </p:nvGrpSpPr>
        <p:grpSpPr>
          <a:xfrm rot="21424424">
            <a:off x="18671199" y="1659581"/>
            <a:ext cx="1807268" cy="2154004"/>
            <a:chOff x="0" y="0"/>
            <a:chExt cx="1807267" cy="2154002"/>
          </a:xfrm>
        </p:grpSpPr>
        <p:pic>
          <p:nvPicPr>
            <p:cNvPr id="149" name="Flag 3.png" descr="Flag 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7038" t="1611" r="83551" b="83195"/>
            <a:stretch>
              <a:fillRect/>
            </a:stretch>
          </p:blipFill>
          <p:spPr>
            <a:xfrm rot="143621">
              <a:off x="42766" y="35045"/>
              <a:ext cx="1721735" cy="2083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3"/>
            <p:cNvSpPr txBox="1"/>
            <p:nvPr/>
          </p:nvSpPr>
          <p:spPr>
            <a:xfrm rot="21021557">
              <a:off x="876342" y="408736"/>
              <a:ext cx="370460" cy="507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latin typeface="International Super Hero Exp"/>
                  <a:ea typeface="International Super Hero Exp"/>
                  <a:cs typeface="International Super Hero Exp"/>
                  <a:sym typeface="International Super Hero Exp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 rot="21321932">
            <a:off x="10699511" y="5020534"/>
            <a:ext cx="1685928" cy="2252340"/>
            <a:chOff x="0" y="0"/>
            <a:chExt cx="1685926" cy="2252338"/>
          </a:xfrm>
        </p:grpSpPr>
        <p:pic>
          <p:nvPicPr>
            <p:cNvPr id="152" name="Flag 4.png" descr="Flag 4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773" t="414" r="90839" b="83932"/>
            <a:stretch>
              <a:fillRect/>
            </a:stretch>
          </p:blipFill>
          <p:spPr>
            <a:xfrm rot="248925">
              <a:off x="75650" y="52699"/>
              <a:ext cx="1534627" cy="2146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4"/>
            <p:cNvSpPr txBox="1"/>
            <p:nvPr/>
          </p:nvSpPr>
          <p:spPr>
            <a:xfrm rot="21021557">
              <a:off x="654475" y="642170"/>
              <a:ext cx="402464" cy="507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latin typeface="International Super Hero Exp"/>
                  <a:ea typeface="International Super Hero Exp"/>
                  <a:cs typeface="International Super Hero Exp"/>
                  <a:sym typeface="International Super Hero Exp"/>
                </a:defRPr>
              </a:lvl1pPr>
            </a:lstStyle>
            <a:p>
              <a:pPr/>
              <a:r>
                <a:t>4</a:t>
              </a:r>
            </a:p>
          </p:txBody>
        </p:sp>
      </p:grpSp>
      <p:sp>
        <p:nvSpPr>
          <p:cNvPr id="155" name="Stop…"/>
          <p:cNvSpPr txBox="1"/>
          <p:nvPr/>
        </p:nvSpPr>
        <p:spPr>
          <a:xfrm rot="296754">
            <a:off x="11836532" y="5393378"/>
            <a:ext cx="3140290" cy="242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400">
                <a:solidFill>
                  <a:srgbClr val="000000"/>
                </a:solidFill>
                <a:latin typeface="International Super Hero Exp"/>
                <a:ea typeface="International Super Hero Exp"/>
                <a:cs typeface="International Super Hero Exp"/>
                <a:sym typeface="International Super Hero Exp"/>
              </a:defRPr>
            </a:pPr>
            <a:r>
              <a:t>Stop</a:t>
            </a:r>
          </a:p>
          <a:p>
            <a:pPr>
              <a:defRPr sz="5400">
                <a:solidFill>
                  <a:srgbClr val="000000"/>
                </a:solidFill>
                <a:latin typeface="International Super Hero Exp"/>
                <a:ea typeface="International Super Hero Exp"/>
                <a:cs typeface="International Super Hero Exp"/>
                <a:sym typeface="International Super Hero Exp"/>
              </a:defRPr>
            </a:pPr>
            <a:r>
              <a:t>Feel</a:t>
            </a:r>
          </a:p>
          <a:p>
            <a:pPr>
              <a:defRPr sz="5400">
                <a:solidFill>
                  <a:srgbClr val="000000"/>
                </a:solidFill>
                <a:latin typeface="International Super Hero Exp"/>
                <a:ea typeface="International Super Hero Exp"/>
                <a:cs typeface="International Super Hero Exp"/>
                <a:sym typeface="International Super Hero Exp"/>
              </a:defRPr>
            </a:pPr>
            <a:r>
              <a:t>Think</a:t>
            </a:r>
          </a:p>
          <a:p>
            <a:pPr>
              <a:defRPr sz="5400">
                <a:solidFill>
                  <a:srgbClr val="000000"/>
                </a:solidFill>
                <a:latin typeface="International Super Hero Exp"/>
                <a:ea typeface="International Super Hero Exp"/>
                <a:cs typeface="International Super Hero Exp"/>
                <a:sym typeface="International Super Hero Exp"/>
              </a:defRPr>
            </a:pPr>
            <a:r>
              <a:t>Choose</a:t>
            </a:r>
          </a:p>
        </p:txBody>
      </p:sp>
      <p:sp>
        <p:nvSpPr>
          <p:cNvPr id="156" name="Arrow"/>
          <p:cNvSpPr/>
          <p:nvPr/>
        </p:nvSpPr>
        <p:spPr>
          <a:xfrm rot="425440">
            <a:off x="14540545" y="7427355"/>
            <a:ext cx="1270001" cy="534475"/>
          </a:xfrm>
          <a:prstGeom prst="rightArrow">
            <a:avLst>
              <a:gd name="adj1" fmla="val 32000"/>
              <a:gd name="adj2" fmla="val 15207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" name="Arrow"/>
          <p:cNvSpPr/>
          <p:nvPr/>
        </p:nvSpPr>
        <p:spPr>
          <a:xfrm rot="10970674">
            <a:off x="10905352" y="7141325"/>
            <a:ext cx="1270001" cy="534475"/>
          </a:xfrm>
          <a:prstGeom prst="rightArrow">
            <a:avLst>
              <a:gd name="adj1" fmla="val 32000"/>
              <a:gd name="adj2" fmla="val 15207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" name="Finish"/>
          <p:cNvSpPr txBox="1"/>
          <p:nvPr/>
        </p:nvSpPr>
        <p:spPr>
          <a:xfrm rot="21582599">
            <a:off x="18765805" y="3798724"/>
            <a:ext cx="1618057" cy="53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700">
                <a:solidFill>
                  <a:srgbClr val="000000"/>
                </a:solidFill>
                <a:latin typeface="International Super Hero Exp"/>
                <a:ea typeface="International Super Hero Exp"/>
                <a:cs typeface="International Super Hero Exp"/>
                <a:sym typeface="International Super Hero Exp"/>
              </a:defRPr>
            </a:lvl1pPr>
          </a:lstStyle>
          <a:p>
            <a:pPr/>
            <a:r>
              <a:t>Finish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50"/>
                            </p:stCondLst>
                            <p:childTnLst>
                              <p:par>
                                <p:cTn id="33" presetClass="entr" nodeType="afterEffect" presetSubtype="4" presetID="22" grpId="8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5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600"/>
                            </p:stCondLst>
                            <p:childTnLst>
                              <p:par>
                                <p:cTn id="37" presetClass="entr" nodeType="afterEffect" presetSubtype="4" presetID="22" grpId="9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Class="entr" nodeType="afterEffect" presetSubtype="4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Class="entr" nodeType="afterEffect" presetSubtype="4" presetID="22" grpId="1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350"/>
                            </p:stCondLst>
                            <p:childTnLst>
                              <p:par>
                                <p:cTn id="49" presetClass="entr" nodeType="afterEffect" presetSubtype="4" presetID="22" grpId="1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50"/>
                            </p:stCondLst>
                            <p:childTnLst>
                              <p:par>
                                <p:cTn id="53" presetClass="entr" nodeType="afterEffect" presetID="10" grpId="1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850"/>
                            </p:stCondLst>
                            <p:childTnLst>
                              <p:par>
                                <p:cTn id="57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850"/>
                            </p:stCondLst>
                            <p:childTnLst>
                              <p:par>
                                <p:cTn id="61" presetClass="entr" nodeType="afterEffect" presetSubtype="8" presetID="22" grpId="1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950"/>
                            </p:stCondLst>
                            <p:childTnLst>
                              <p:par>
                                <p:cTn id="65" presetClass="entr" nodeType="afterEffect" presetSubtype="2" presetID="22" grpId="16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150"/>
                            </p:stCondLst>
                            <p:childTnLst>
                              <p:par>
                                <p:cTn id="69" presetClass="entr" nodeType="afterEffect" presetSubtype="8" presetID="22" grpId="1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1"/>
      <p:bldP build="whole" bldLvl="1" animBg="1" rev="0" advAuto="0" spid="138" grpId="5"/>
      <p:bldP build="whole" bldLvl="1" animBg="1" rev="0" advAuto="0" spid="136" grpId="7"/>
      <p:bldP build="whole" bldLvl="1" animBg="1" rev="0" advAuto="0" spid="134" grpId="10"/>
      <p:bldP build="whole" bldLvl="1" animBg="1" rev="0" advAuto="0" spid="154" grpId="14"/>
      <p:bldP build="whole" bldLvl="1" animBg="1" rev="0" advAuto="0" spid="151" grpId="12"/>
      <p:bldP build="whole" bldLvl="1" animBg="1" rev="0" advAuto="0" spid="155" grpId="15"/>
      <p:bldP build="whole" bldLvl="1" animBg="1" rev="0" advAuto="0" spid="157" grpId="16"/>
      <p:bldP build="whole" bldLvl="1" animBg="1" rev="0" advAuto="0" spid="139" grpId="1"/>
      <p:bldP build="whole" bldLvl="1" animBg="1" rev="0" advAuto="0" spid="135" grpId="8"/>
      <p:bldP build="whole" bldLvl="1" animBg="1" rev="0" advAuto="0" spid="137" grpId="6"/>
      <p:bldP build="whole" bldLvl="1" animBg="1" rev="0" advAuto="0" spid="141" grpId="3"/>
      <p:bldP build="whole" bldLvl="1" animBg="1" rev="0" advAuto="0" spid="145" grpId="2"/>
      <p:bldP build="whole" bldLvl="1" animBg="1" rev="0" advAuto="0" spid="158" grpId="13"/>
      <p:bldP build="whole" bldLvl="1" animBg="1" rev="0" advAuto="0" spid="148" grpId="9"/>
      <p:bldP build="whole" bldLvl="1" animBg="1" rev="0" advAuto="0" spid="142" grpId="4"/>
      <p:bldP build="whole" bldLvl="1" animBg="1" rev="0" advAuto="0" spid="156" grpId="1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-48576" y="-69754"/>
            <a:ext cx="24481152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“Follow The  Track”"/>
          <p:cNvSpPr txBox="1"/>
          <p:nvPr/>
        </p:nvSpPr>
        <p:spPr>
          <a:xfrm rot="21554344">
            <a:off x="9073058" y="1791905"/>
            <a:ext cx="6237884" cy="87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“Follow The  Track”</a:t>
            </a:r>
          </a:p>
        </p:txBody>
      </p:sp>
      <p:sp>
        <p:nvSpPr>
          <p:cNvPr id="162" name="ACTIVITY:"/>
          <p:cNvSpPr txBox="1"/>
          <p:nvPr/>
        </p:nvSpPr>
        <p:spPr>
          <a:xfrm rot="21554344">
            <a:off x="9209893" y="320385"/>
            <a:ext cx="5964214" cy="14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</a:t>
            </a:r>
          </a:p>
        </p:txBody>
      </p:sp>
      <p:pic>
        <p:nvPicPr>
          <p:cNvPr id="163" name="Track Start.png" descr="Track St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446" y="-70681"/>
            <a:ext cx="7323871" cy="905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Track  Finish.png" descr="Track  Finis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00667" y="4001492"/>
            <a:ext cx="7022523" cy="975492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Make a decision and pick a track to go on, then go stand by the green sign at the start of the track!"/>
          <p:cNvSpPr txBox="1"/>
          <p:nvPr/>
        </p:nvSpPr>
        <p:spPr>
          <a:xfrm rot="21554344">
            <a:off x="6501530" y="8742998"/>
            <a:ext cx="10728640" cy="3118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Make a decision and pick a track to go on, then go stand by the green sign at the start of the track!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  <p:bldP build="whole" bldLvl="1" animBg="1" rev="0" advAuto="0" spid="165" grpId="3"/>
      <p:bldP build="whole" bldLvl="1" animBg="1" rev="0" advAuto="0" spid="16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-48576" y="-69754"/>
            <a:ext cx="24481152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" name="“Follow The  Track”"/>
          <p:cNvSpPr txBox="1"/>
          <p:nvPr/>
        </p:nvSpPr>
        <p:spPr>
          <a:xfrm rot="21554344">
            <a:off x="9073058" y="1791905"/>
            <a:ext cx="6237884" cy="87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“Follow The  Track”</a:t>
            </a:r>
          </a:p>
        </p:txBody>
      </p:sp>
      <p:sp>
        <p:nvSpPr>
          <p:cNvPr id="169" name="ACTIVITY:"/>
          <p:cNvSpPr txBox="1"/>
          <p:nvPr/>
        </p:nvSpPr>
        <p:spPr>
          <a:xfrm rot="21554344">
            <a:off x="9209893" y="320385"/>
            <a:ext cx="5964214" cy="14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</a:t>
            </a:r>
          </a:p>
        </p:txBody>
      </p:sp>
      <p:pic>
        <p:nvPicPr>
          <p:cNvPr id="170" name="Track Start.png" descr="Track St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446" y="-70681"/>
            <a:ext cx="7323871" cy="905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Track  Finish.png" descr="Track  Finis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00667" y="4001492"/>
            <a:ext cx="7022523" cy="975492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When I say “go” start your track!"/>
          <p:cNvSpPr txBox="1"/>
          <p:nvPr/>
        </p:nvSpPr>
        <p:spPr>
          <a:xfrm rot="21554344">
            <a:off x="6501530" y="9866948"/>
            <a:ext cx="10728640" cy="87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I say “go” start your track! </a:t>
            </a:r>
          </a:p>
        </p:txBody>
      </p:sp>
      <p:sp>
        <p:nvSpPr>
          <p:cNvPr id="173" name="GO!"/>
          <p:cNvSpPr txBox="1"/>
          <p:nvPr/>
        </p:nvSpPr>
        <p:spPr>
          <a:xfrm rot="21554344">
            <a:off x="6827680" y="11489242"/>
            <a:ext cx="10728640" cy="87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4"/>
      <p:bldP build="whole" bldLvl="1" animBg="1" rev="0" advAuto="0" spid="169" grpId="1"/>
      <p:bldP build="whole" bldLvl="1" animBg="1" rev="0" advAuto="0" spid="168" grpId="2"/>
      <p:bldP build="whole" bldLvl="1" animBg="1" rev="0" advAuto="0" spid="17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"/>
          <p:cNvSpPr/>
          <p:nvPr/>
        </p:nvSpPr>
        <p:spPr>
          <a:xfrm>
            <a:off x="-48576" y="-69754"/>
            <a:ext cx="24481152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Questions:…"/>
          <p:cNvSpPr txBox="1"/>
          <p:nvPr/>
        </p:nvSpPr>
        <p:spPr>
          <a:xfrm rot="21554344">
            <a:off x="10029879" y="1606812"/>
            <a:ext cx="13181296" cy="3118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Questions:</a:t>
            </a:r>
          </a:p>
          <a:p>
            <a:pPr marL="577297" indent="-577297" algn="l">
              <a:buClr>
                <a:srgbClr val="535353"/>
              </a:buClr>
              <a:buSzPct val="82000"/>
              <a:buChar char="•"/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did you think of that?</a:t>
            </a:r>
          </a:p>
          <a:p>
            <a:pPr marL="577297" indent="-577297" algn="l">
              <a:buClr>
                <a:srgbClr val="535353"/>
              </a:buClr>
              <a:buSzPct val="82000"/>
              <a:buChar char="•"/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Did any of you have a favorite track or a favorite part? </a:t>
            </a:r>
          </a:p>
        </p:txBody>
      </p:sp>
      <p:pic>
        <p:nvPicPr>
          <p:cNvPr id="177" name="Track Start.png" descr="Track St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713" y="-30267"/>
            <a:ext cx="10336259" cy="1278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"/>
          <p:cNvSpPr/>
          <p:nvPr/>
        </p:nvSpPr>
        <p:spPr>
          <a:xfrm>
            <a:off x="-48576" y="-69754"/>
            <a:ext cx="24481152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0" name="“getting on a track can be like making a choice that will take us someplace”"/>
          <p:cNvSpPr txBox="1"/>
          <p:nvPr/>
        </p:nvSpPr>
        <p:spPr>
          <a:xfrm rot="21554344">
            <a:off x="11282809" y="2485507"/>
            <a:ext cx="10550745" cy="2369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“getting on a track can be like making a choice that will take us someplace”</a:t>
            </a:r>
          </a:p>
        </p:txBody>
      </p:sp>
      <p:pic>
        <p:nvPicPr>
          <p:cNvPr id="181" name="Track Start.png" descr="Track St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713" y="-30267"/>
            <a:ext cx="10336259" cy="1278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-48576" y="-69754"/>
            <a:ext cx="24481152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4" name="“Some choices we make can be more helpful and lead us to places we want to go”"/>
          <p:cNvSpPr txBox="1"/>
          <p:nvPr/>
        </p:nvSpPr>
        <p:spPr>
          <a:xfrm rot="21554344">
            <a:off x="1247796" y="6167474"/>
            <a:ext cx="10728639" cy="236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“Some choices we make can be more helpful and lead us to places we want to go”</a:t>
            </a:r>
          </a:p>
        </p:txBody>
      </p:sp>
      <p:pic>
        <p:nvPicPr>
          <p:cNvPr id="185" name="Track  Finish.png" descr="Track  Finis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2386" y="907708"/>
            <a:ext cx="9278817" cy="12889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-48576" y="-69754"/>
            <a:ext cx="24481152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8" name="Questions:…"/>
          <p:cNvSpPr txBox="1"/>
          <p:nvPr/>
        </p:nvSpPr>
        <p:spPr>
          <a:xfrm rot="21554344">
            <a:off x="1166830" y="7175417"/>
            <a:ext cx="13882914" cy="386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Questions:</a:t>
            </a:r>
          </a:p>
          <a:p>
            <a:pPr marL="577297" indent="-577297" algn="l">
              <a:buClr>
                <a:srgbClr val="535353"/>
              </a:buClr>
              <a:buSzPct val="82000"/>
              <a:buChar char="•"/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was hard about staying on track?</a:t>
            </a:r>
          </a:p>
          <a:p>
            <a:pPr marL="577297" indent="-577297" algn="l">
              <a:buClr>
                <a:srgbClr val="535353"/>
              </a:buClr>
              <a:buSzPct val="82000"/>
              <a:buChar char="•"/>
              <a:defRPr b="1"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were some things that you did that were helpful to make it to the finish? </a:t>
            </a:r>
          </a:p>
        </p:txBody>
      </p:sp>
      <p:pic>
        <p:nvPicPr>
          <p:cNvPr id="189" name="Track  Finish.png" descr="Track  Finis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2386" y="907708"/>
            <a:ext cx="9278817" cy="12889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tory Example:…"/>
          <p:cNvSpPr txBox="1"/>
          <p:nvPr/>
        </p:nvSpPr>
        <p:spPr>
          <a:xfrm rot="21554344">
            <a:off x="5610718" y="627666"/>
            <a:ext cx="13162565" cy="287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Story Example: </a:t>
            </a:r>
          </a:p>
          <a:p>
            <a:pPr>
              <a:defRPr b="1" sz="9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“My Magical Choices” </a:t>
            </a:r>
          </a:p>
        </p:txBody>
      </p:sp>
      <p:pic>
        <p:nvPicPr>
          <p:cNvPr id="192" name="Screenshot 2024-03-26 at 2.07.23 PM.png" descr="Screenshot 2024-03-26 at 2.07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4297" y="4160093"/>
            <a:ext cx="8355406" cy="8346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