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7E6"/>
          </a:solidFill>
        </a:fill>
      </a:tcStyle>
    </a:wholeTbl>
    <a:band2H>
      <a:tcTxStyle b="def" i="def"/>
      <a:tcStyle>
        <a:tcBdr/>
        <a:fill>
          <a:solidFill>
            <a:srgbClr val="E7ECF3"/>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AE2CD"/>
          </a:solidFill>
        </a:fill>
      </a:tcStyle>
    </a:wholeTbl>
    <a:band2H>
      <a:tcTxStyle b="def" i="def"/>
      <a:tcStyle>
        <a:tcBdr/>
        <a:fill>
          <a:solidFill>
            <a:srgbClr val="EDF1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CCCCC"/>
          </a:solidFill>
        </a:fill>
      </a:tcStyle>
    </a:wholeTbl>
    <a:band2H>
      <a:tcTxStyle b="def" i="def"/>
      <a:tcStyle>
        <a:tcBdr/>
        <a:fill>
          <a:solidFill>
            <a:srgbClr val="EEE7E7"/>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5" name="Shape 35"/>
          <p:cNvSpPr/>
          <p:nvPr>
            <p:ph type="sldImg"/>
          </p:nvPr>
        </p:nvSpPr>
        <p:spPr>
          <a:xfrm>
            <a:off x="1143000" y="685800"/>
            <a:ext cx="4572000" cy="3429000"/>
          </a:xfrm>
          <a:prstGeom prst="rect">
            <a:avLst/>
          </a:prstGeom>
        </p:spPr>
        <p:txBody>
          <a:bodyPr/>
          <a:lstStyle/>
          <a:p>
            <a:pPr/>
          </a:p>
        </p:txBody>
      </p:sp>
      <p:sp>
        <p:nvSpPr>
          <p:cNvPr id="36" name="Shape 3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2400">
        <a:latin typeface="+mn-lt"/>
        <a:ea typeface="+mn-ea"/>
        <a:cs typeface="+mn-cs"/>
        <a:sym typeface="Arial"/>
      </a:defRPr>
    </a:lvl1pPr>
    <a:lvl2pPr indent="228600" latinLnBrk="0">
      <a:defRPr sz="2400">
        <a:latin typeface="+mn-lt"/>
        <a:ea typeface="+mn-ea"/>
        <a:cs typeface="+mn-cs"/>
        <a:sym typeface="Arial"/>
      </a:defRPr>
    </a:lvl2pPr>
    <a:lvl3pPr indent="457200" latinLnBrk="0">
      <a:defRPr sz="2400">
        <a:latin typeface="+mn-lt"/>
        <a:ea typeface="+mn-ea"/>
        <a:cs typeface="+mn-cs"/>
        <a:sym typeface="Arial"/>
      </a:defRPr>
    </a:lvl3pPr>
    <a:lvl4pPr indent="685800" latinLnBrk="0">
      <a:defRPr sz="2400">
        <a:latin typeface="+mn-lt"/>
        <a:ea typeface="+mn-ea"/>
        <a:cs typeface="+mn-cs"/>
        <a:sym typeface="Arial"/>
      </a:defRPr>
    </a:lvl4pPr>
    <a:lvl5pPr indent="914400" latinLnBrk="0">
      <a:defRPr sz="2400">
        <a:latin typeface="+mn-lt"/>
        <a:ea typeface="+mn-ea"/>
        <a:cs typeface="+mn-cs"/>
        <a:sym typeface="Arial"/>
      </a:defRPr>
    </a:lvl5pPr>
    <a:lvl6pPr indent="1143000" latinLnBrk="0">
      <a:defRPr sz="2400">
        <a:latin typeface="+mn-lt"/>
        <a:ea typeface="+mn-ea"/>
        <a:cs typeface="+mn-cs"/>
        <a:sym typeface="Arial"/>
      </a:defRPr>
    </a:lvl6pPr>
    <a:lvl7pPr indent="1371600" latinLnBrk="0">
      <a:defRPr sz="2400">
        <a:latin typeface="+mn-lt"/>
        <a:ea typeface="+mn-ea"/>
        <a:cs typeface="+mn-cs"/>
        <a:sym typeface="Arial"/>
      </a:defRPr>
    </a:lvl7pPr>
    <a:lvl8pPr indent="1600200" latinLnBrk="0">
      <a:defRPr sz="2400">
        <a:latin typeface="+mn-lt"/>
        <a:ea typeface="+mn-ea"/>
        <a:cs typeface="+mn-cs"/>
        <a:sym typeface="Arial"/>
      </a:defRPr>
    </a:lvl8pPr>
    <a:lvl9pPr indent="1828800" latinLnBrk="0">
      <a:defRPr sz="2400">
        <a:latin typeface="+mn-lt"/>
        <a:ea typeface="+mn-ea"/>
        <a:cs typeface="+mn-cs"/>
        <a:sym typeface="Arial"/>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x">
    <p:spTree>
      <p:nvGrpSpPr>
        <p:cNvPr id="1" name=""/>
        <p:cNvGrpSpPr/>
        <p:nvPr/>
      </p:nvGrpSpPr>
      <p:grpSpPr>
        <a:xfrm>
          <a:off x="0" y="0"/>
          <a:ext cx="0" cy="0"/>
          <a:chOff x="0" y="0"/>
          <a:chExt cx="0" cy="0"/>
        </a:xfrm>
      </p:grpSpPr>
      <p:sp>
        <p:nvSpPr>
          <p:cNvPr id="11" name="Title Text"/>
          <p:cNvSpPr txBox="1"/>
          <p:nvPr>
            <p:ph type="title"/>
          </p:nvPr>
        </p:nvSpPr>
        <p:spPr>
          <a:prstGeom prst="rect">
            <a:avLst/>
          </a:prstGeom>
        </p:spPr>
        <p:txBody>
          <a:bodyPr/>
          <a:lstStyle/>
          <a:p>
            <a:pPr/>
            <a:r>
              <a:t>Title Text</a:t>
            </a:r>
          </a:p>
        </p:txBody>
      </p:sp>
      <p:sp>
        <p:nvSpPr>
          <p:cNvPr id="1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xfrm>
            <a:off x="3962400" y="549276"/>
            <a:ext cx="16459200" cy="2286001"/>
          </a:xfrm>
          <a:prstGeom prst="rect">
            <a:avLst/>
          </a:prstGeom>
        </p:spPr>
        <p:txBody>
          <a:bodyPr lIns="91439" tIns="91439" rIns="91439" bIns="91439" anchor="ctr"/>
          <a:lstStyle>
            <a:lvl1pPr indent="0" algn="ctr">
              <a:defRPr b="0" sz="8800">
                <a:latin typeface="Calibri"/>
                <a:ea typeface="Calibri"/>
                <a:cs typeface="Calibri"/>
                <a:sym typeface="Calibri"/>
              </a:defRPr>
            </a:lvl1pPr>
          </a:lstStyle>
          <a:p>
            <a:pPr/>
            <a:r>
              <a:t>Title Text</a:t>
            </a:r>
          </a:p>
        </p:txBody>
      </p:sp>
      <p:sp>
        <p:nvSpPr>
          <p:cNvPr id="21" name="Body Level One…"/>
          <p:cNvSpPr txBox="1"/>
          <p:nvPr>
            <p:ph type="body" idx="1"/>
          </p:nvPr>
        </p:nvSpPr>
        <p:spPr>
          <a:xfrm>
            <a:off x="3962400" y="3200400"/>
            <a:ext cx="16459200" cy="9051926"/>
          </a:xfrm>
          <a:prstGeom prst="rect">
            <a:avLst/>
          </a:prstGeom>
        </p:spPr>
        <p:txBody>
          <a:bodyPr lIns="91439" tIns="91439" rIns="91439" bIns="91439"/>
          <a:lstStyle>
            <a:lvl1pPr>
              <a:spcBef>
                <a:spcPts val="1500"/>
              </a:spcBef>
              <a:buClrTx/>
              <a:buSzPct val="100000"/>
              <a:defRPr sz="6400">
                <a:latin typeface="Calibri"/>
                <a:ea typeface="Calibri"/>
                <a:cs typeface="Calibri"/>
                <a:sym typeface="Calibri"/>
              </a:defRPr>
            </a:lvl1pPr>
            <a:lvl2pPr marL="1110342" indent="-653142">
              <a:spcBef>
                <a:spcPts val="1500"/>
              </a:spcBef>
              <a:buClrTx/>
              <a:buChar char="–"/>
              <a:defRPr sz="6400">
                <a:latin typeface="Calibri"/>
                <a:ea typeface="Calibri"/>
                <a:cs typeface="Calibri"/>
                <a:sym typeface="Calibri"/>
              </a:defRPr>
            </a:lvl2pPr>
            <a:lvl3pPr marL="1524000" indent="-609600">
              <a:spcBef>
                <a:spcPts val="1500"/>
              </a:spcBef>
              <a:buClrTx/>
              <a:buChar char="•"/>
              <a:defRPr sz="6400">
                <a:latin typeface="Calibri"/>
                <a:ea typeface="Calibri"/>
                <a:cs typeface="Calibri"/>
                <a:sym typeface="Calibri"/>
              </a:defRPr>
            </a:lvl3pPr>
            <a:lvl4pPr marL="2103120" indent="-731520">
              <a:spcBef>
                <a:spcPts val="1500"/>
              </a:spcBef>
              <a:buClrTx/>
              <a:buSzPct val="100000"/>
              <a:buChar char="–"/>
              <a:defRPr sz="6400">
                <a:latin typeface="Calibri"/>
                <a:ea typeface="Calibri"/>
                <a:cs typeface="Calibri"/>
                <a:sym typeface="Calibri"/>
              </a:defRPr>
            </a:lvl4pPr>
            <a:lvl5pPr marL="2560320" indent="-731520">
              <a:spcBef>
                <a:spcPts val="1500"/>
              </a:spcBef>
              <a:buClrTx/>
              <a:buChar char="»"/>
              <a:defRPr sz="6400">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xfrm>
            <a:off x="19917052" y="12802235"/>
            <a:ext cx="504548" cy="551181"/>
          </a:xfrm>
          <a:prstGeom prst="rect">
            <a:avLst/>
          </a:prstGeom>
        </p:spPr>
        <p:txBody>
          <a:bodyPr/>
          <a:lstStyle>
            <a:lvl1pPr>
              <a:defRPr>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9" name="Slide Number"/>
          <p:cNvSpPr txBox="1"/>
          <p:nvPr>
            <p:ph type="sldNum" sz="quarter" idx="2"/>
          </p:nvPr>
        </p:nvSpPr>
        <p:spPr>
          <a:xfrm>
            <a:off x="11952882" y="13038931"/>
            <a:ext cx="460376" cy="498476"/>
          </a:xfrm>
          <a:prstGeom prst="rect">
            <a:avLst/>
          </a:prstGeom>
        </p:spPr>
        <p:txBody>
          <a:bodyPr lIns="71437" tIns="71437" rIns="71437" bIns="71437" anchor="b"/>
          <a:lstStyle>
            <a:lvl1pPr algn="ctr" defTabSz="821531">
              <a:defRPr>
                <a:solidFill>
                  <a:srgbClr val="535353"/>
                </a:solidFill>
                <a:latin typeface="Gill Sans Light"/>
                <a:ea typeface="Gill Sans Light"/>
                <a:cs typeface="Gill Sans Light"/>
                <a:sym typeface="Gill Sans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3962400" y="549273"/>
            <a:ext cx="16459200" cy="2286001"/>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nchor="b">
            <a:normAutofit fontScale="100000" lnSpcReduction="0"/>
          </a:bodyPr>
          <a:lstStyle/>
          <a:p>
            <a:pPr/>
            <a:r>
              <a:t>Title Text</a:t>
            </a:r>
          </a:p>
        </p:txBody>
      </p:sp>
      <p:sp>
        <p:nvSpPr>
          <p:cNvPr id="3" name="Body Level One…"/>
          <p:cNvSpPr txBox="1"/>
          <p:nvPr>
            <p:ph type="body" idx="1"/>
          </p:nvPr>
        </p:nvSpPr>
        <p:spPr>
          <a:xfrm>
            <a:off x="3962400" y="3200400"/>
            <a:ext cx="16459200" cy="9935148"/>
          </a:xfrm>
          <a:prstGeom prst="rect">
            <a:avLst/>
          </a:prstGeom>
          <a:ln w="25400">
            <a:miter lim="400000"/>
          </a:ln>
          <a:extLst>
            <a:ext uri="{C572A759-6A51-4108-AA02-DFA0A04FC94B}">
              <ma14:wrappingTextBoxFlag xmlns:ma14="http://schemas.microsoft.com/office/mac/drawingml/2011/main" val="1"/>
            </a:ext>
          </a:extLst>
        </p:spPr>
        <p:txBody>
          <a:bodyPr lIns="182849" tIns="182849" rIns="182849" bIns="18284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887200" y="12344400"/>
            <a:ext cx="4267200" cy="736601"/>
          </a:xfrm>
          <a:prstGeom prst="rect">
            <a:avLst/>
          </a:prstGeom>
          <a:ln w="25400">
            <a:miter lim="400000"/>
          </a:ln>
        </p:spPr>
        <p:txBody>
          <a:bodyPr wrap="none" tIns="91439" bIns="91439" anchor="ctr">
            <a:spAutoFit/>
          </a:bodyPr>
          <a:lstStyle>
            <a:lvl1pPr algn="r">
              <a:defRPr sz="24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Lst>
  <p:transition xmlns:p14="http://schemas.microsoft.com/office/powerpoint/2010/main" spd="med" advClick="1"/>
  <p:txStyles>
    <p:titleStyle>
      <a:lvl1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1pPr>
      <a:lvl2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2pPr>
      <a:lvl3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3pPr>
      <a:lvl4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4pPr>
      <a:lvl5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5pPr>
      <a:lvl6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6pPr>
      <a:lvl7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7pPr>
      <a:lvl8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8pPr>
      <a:lvl9pPr marL="0" marR="0" indent="457200" algn="l" defTabSz="1828800" rtl="0" latinLnBrk="0">
        <a:lnSpc>
          <a:spcPct val="100000"/>
        </a:lnSpc>
        <a:spcBef>
          <a:spcPts val="0"/>
        </a:spcBef>
        <a:spcAft>
          <a:spcPts val="0"/>
        </a:spcAft>
        <a:buClrTx/>
        <a:buSzTx/>
        <a:buFontTx/>
        <a:buNone/>
        <a:tabLst/>
        <a:defRPr b="1" baseline="0" cap="none" i="0" spc="0" strike="noStrike" sz="7200" u="none">
          <a:solidFill>
            <a:srgbClr val="000000"/>
          </a:solidFill>
          <a:uFillTx/>
          <a:latin typeface="+mn-lt"/>
          <a:ea typeface="+mn-ea"/>
          <a:cs typeface="+mn-cs"/>
          <a:sym typeface="Arial"/>
        </a:defRPr>
      </a:lvl9pPr>
    </p:titleStyle>
    <p:bodyStyle>
      <a:lvl1pPr marL="685800" marR="0" indent="-685800" algn="l" defTabSz="1828800" rtl="0" latinLnBrk="0">
        <a:lnSpc>
          <a:spcPct val="100000"/>
        </a:lnSpc>
        <a:spcBef>
          <a:spcPts val="1200"/>
        </a:spcBef>
        <a:spcAft>
          <a:spcPts val="0"/>
        </a:spcAft>
        <a:buClr>
          <a:srgbClr val="000000"/>
        </a:buClr>
        <a:buSzPct val="166666"/>
        <a:buFont typeface="Arial"/>
        <a:buChar char="•"/>
        <a:tabLst/>
        <a:defRPr b="0" baseline="0" cap="none" i="0" spc="0" strike="noStrike" sz="6000" u="none">
          <a:solidFill>
            <a:srgbClr val="000000"/>
          </a:solidFill>
          <a:uFillTx/>
          <a:latin typeface="+mn-lt"/>
          <a:ea typeface="+mn-ea"/>
          <a:cs typeface="+mn-cs"/>
          <a:sym typeface="Arial"/>
        </a:defRPr>
      </a:lvl1pPr>
      <a:lvl2pPr marL="1171575" marR="0" indent="-714375" algn="l" defTabSz="1828800" rtl="0" latinLnBrk="0">
        <a:lnSpc>
          <a:spcPct val="100000"/>
        </a:lnSpc>
        <a:spcBef>
          <a:spcPts val="1200"/>
        </a:spcBef>
        <a:spcAft>
          <a:spcPts val="0"/>
        </a:spcAft>
        <a:buClr>
          <a:srgbClr val="000000"/>
        </a:buClr>
        <a:buSzPct val="100000"/>
        <a:buFont typeface="Arial"/>
        <a:buChar char="o"/>
        <a:tabLst/>
        <a:defRPr b="0" baseline="0" cap="none" i="0" spc="0" strike="noStrike" sz="6000" u="none">
          <a:solidFill>
            <a:srgbClr val="000000"/>
          </a:solidFill>
          <a:uFillTx/>
          <a:latin typeface="+mn-lt"/>
          <a:ea typeface="+mn-ea"/>
          <a:cs typeface="+mn-cs"/>
          <a:sym typeface="Arial"/>
        </a:defRPr>
      </a:lvl2pPr>
      <a:lvl3pPr marL="1485900" marR="0" indent="-571500" algn="l" defTabSz="1828800" rtl="0" latinLnBrk="0">
        <a:lnSpc>
          <a:spcPct val="100000"/>
        </a:lnSpc>
        <a:spcBef>
          <a:spcPts val="1200"/>
        </a:spcBef>
        <a:spcAft>
          <a:spcPts val="0"/>
        </a:spcAft>
        <a:buClr>
          <a:srgbClr val="000000"/>
        </a:buClr>
        <a:buSzPct val="100000"/>
        <a:buFont typeface="Arial"/>
        <a:buChar char="▪"/>
        <a:tabLst/>
        <a:defRPr b="0" baseline="0" cap="none" i="0" spc="0" strike="noStrike" sz="6000" u="none">
          <a:solidFill>
            <a:srgbClr val="000000"/>
          </a:solidFill>
          <a:uFillTx/>
          <a:latin typeface="+mn-lt"/>
          <a:ea typeface="+mn-ea"/>
          <a:cs typeface="+mn-cs"/>
          <a:sym typeface="Arial"/>
        </a:defRPr>
      </a:lvl3pPr>
      <a:lvl4pPr marL="2133600" marR="0" indent="-762000" algn="l" defTabSz="1828800" rtl="0" latinLnBrk="0">
        <a:lnSpc>
          <a:spcPct val="100000"/>
        </a:lnSpc>
        <a:spcBef>
          <a:spcPts val="1200"/>
        </a:spcBef>
        <a:spcAft>
          <a:spcPts val="0"/>
        </a:spcAft>
        <a:buClr>
          <a:srgbClr val="000000"/>
        </a:buClr>
        <a:buSzPct val="166666"/>
        <a:buFont typeface="Arial"/>
        <a:buChar char="•"/>
        <a:tabLst/>
        <a:defRPr b="0" baseline="0" cap="none" i="0" spc="0" strike="noStrike" sz="6000" u="none">
          <a:solidFill>
            <a:srgbClr val="000000"/>
          </a:solidFill>
          <a:uFillTx/>
          <a:latin typeface="+mn-lt"/>
          <a:ea typeface="+mn-ea"/>
          <a:cs typeface="+mn-cs"/>
          <a:sym typeface="Arial"/>
        </a:defRPr>
      </a:lvl4pPr>
      <a:lvl5pPr marL="2590800" marR="0" indent="-762000" algn="l" defTabSz="1828800" rtl="0" latinLnBrk="0">
        <a:lnSpc>
          <a:spcPct val="100000"/>
        </a:lnSpc>
        <a:spcBef>
          <a:spcPts val="1200"/>
        </a:spcBef>
        <a:spcAft>
          <a:spcPts val="0"/>
        </a:spcAft>
        <a:buClr>
          <a:srgbClr val="000000"/>
        </a:buClr>
        <a:buSzPct val="100000"/>
        <a:buFont typeface="Arial"/>
        <a:buChar char="o"/>
        <a:tabLst/>
        <a:defRPr b="0" baseline="0" cap="none" i="0" spc="0" strike="noStrike" sz="6000" u="none">
          <a:solidFill>
            <a:srgbClr val="000000"/>
          </a:solidFill>
          <a:uFillTx/>
          <a:latin typeface="+mn-lt"/>
          <a:ea typeface="+mn-ea"/>
          <a:cs typeface="+mn-cs"/>
          <a:sym typeface="Arial"/>
        </a:defRPr>
      </a:lvl5pPr>
      <a:lvl6pPr marL="3048000" marR="0" indent="-762000" algn="l" defTabSz="1828800" rtl="0" latinLnBrk="0">
        <a:lnSpc>
          <a:spcPct val="100000"/>
        </a:lnSpc>
        <a:spcBef>
          <a:spcPts val="1200"/>
        </a:spcBef>
        <a:spcAft>
          <a:spcPts val="0"/>
        </a:spcAft>
        <a:buClr>
          <a:srgbClr val="000000"/>
        </a:buClr>
        <a:buSzPct val="100000"/>
        <a:buFont typeface="Arial"/>
        <a:buChar char="▪"/>
        <a:tabLst/>
        <a:defRPr b="0" baseline="0" cap="none" i="0" spc="0" strike="noStrike" sz="6000" u="none">
          <a:solidFill>
            <a:srgbClr val="000000"/>
          </a:solidFill>
          <a:uFillTx/>
          <a:latin typeface="+mn-lt"/>
          <a:ea typeface="+mn-ea"/>
          <a:cs typeface="+mn-cs"/>
          <a:sym typeface="Arial"/>
        </a:defRPr>
      </a:lvl6pPr>
      <a:lvl7pPr marL="3505200" marR="0" indent="-762000" algn="l" defTabSz="1828800" rtl="0" latinLnBrk="0">
        <a:lnSpc>
          <a:spcPct val="100000"/>
        </a:lnSpc>
        <a:spcBef>
          <a:spcPts val="1200"/>
        </a:spcBef>
        <a:spcAft>
          <a:spcPts val="0"/>
        </a:spcAft>
        <a:buClr>
          <a:srgbClr val="000000"/>
        </a:buClr>
        <a:buSzPct val="166666"/>
        <a:buFont typeface="Arial"/>
        <a:buChar char="•"/>
        <a:tabLst/>
        <a:defRPr b="0" baseline="0" cap="none" i="0" spc="0" strike="noStrike" sz="6000" u="none">
          <a:solidFill>
            <a:srgbClr val="000000"/>
          </a:solidFill>
          <a:uFillTx/>
          <a:latin typeface="+mn-lt"/>
          <a:ea typeface="+mn-ea"/>
          <a:cs typeface="+mn-cs"/>
          <a:sym typeface="Arial"/>
        </a:defRPr>
      </a:lvl7pPr>
      <a:lvl8pPr marL="3962400" marR="0" indent="-762000" algn="l" defTabSz="1828800" rtl="0" latinLnBrk="0">
        <a:lnSpc>
          <a:spcPct val="100000"/>
        </a:lnSpc>
        <a:spcBef>
          <a:spcPts val="1200"/>
        </a:spcBef>
        <a:spcAft>
          <a:spcPts val="0"/>
        </a:spcAft>
        <a:buClr>
          <a:srgbClr val="000000"/>
        </a:buClr>
        <a:buSzPct val="100000"/>
        <a:buFont typeface="Arial"/>
        <a:buChar char="o"/>
        <a:tabLst/>
        <a:defRPr b="0" baseline="0" cap="none" i="0" spc="0" strike="noStrike" sz="6000" u="none">
          <a:solidFill>
            <a:srgbClr val="000000"/>
          </a:solidFill>
          <a:uFillTx/>
          <a:latin typeface="+mn-lt"/>
          <a:ea typeface="+mn-ea"/>
          <a:cs typeface="+mn-cs"/>
          <a:sym typeface="Arial"/>
        </a:defRPr>
      </a:lvl8pPr>
      <a:lvl9pPr marL="4419600" marR="0" indent="-762000" algn="l" defTabSz="1828800" rtl="0" latinLnBrk="0">
        <a:lnSpc>
          <a:spcPct val="100000"/>
        </a:lnSpc>
        <a:spcBef>
          <a:spcPts val="1200"/>
        </a:spcBef>
        <a:spcAft>
          <a:spcPts val="0"/>
        </a:spcAft>
        <a:buClr>
          <a:srgbClr val="000000"/>
        </a:buClr>
        <a:buSzPct val="100000"/>
        <a:buFont typeface="Arial"/>
        <a:buChar char="▪"/>
        <a:tabLst/>
        <a:defRPr b="0" baseline="0" cap="none" i="0" spc="0" strike="noStrike" sz="6000" u="none">
          <a:solidFill>
            <a:srgbClr val="000000"/>
          </a:solidFill>
          <a:uFillTx/>
          <a:latin typeface="+mn-lt"/>
          <a:ea typeface="+mn-ea"/>
          <a:cs typeface="+mn-cs"/>
          <a:sym typeface="Arial"/>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jpeg"/><Relationship Id="rId3"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youtu.be/Csga4tg5Pq0" TargetMode="External"/><Relationship Id="rId3" Type="http://schemas.openxmlformats.org/officeDocument/2006/relationships/video" Target="https://www.youtube.com/embed/Csga4tg5Pq0?feature=oembed" TargetMode="External"/><Relationship Id="rId4" Type="http://schemas.openxmlformats.org/officeDocument/2006/relationships/image" Target="../media/image3.jpe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video" Target="https://www.youtube.com/embed/3N3MjUmSeJw?feature=oembed" TargetMode="External"/><Relationship Id="rId3" Type="http://schemas.openxmlformats.org/officeDocument/2006/relationships/image" Target="../media/image6.jpe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8" name="shutterstock_530504662.jpeg" descr="shutterstock_530504662.jpeg"/>
          <p:cNvPicPr>
            <a:picLocks noChangeAspect="1"/>
          </p:cNvPicPr>
          <p:nvPr/>
        </p:nvPicPr>
        <p:blipFill>
          <a:blip r:embed="rId2">
            <a:alphaModFix amt="29175"/>
            <a:extLst/>
          </a:blip>
          <a:stretch>
            <a:fillRect/>
          </a:stretch>
        </p:blipFill>
        <p:spPr>
          <a:xfrm>
            <a:off x="0" y="0"/>
            <a:ext cx="24384000" cy="13716000"/>
          </a:xfrm>
          <a:prstGeom prst="rect">
            <a:avLst/>
          </a:prstGeom>
          <a:ln w="12700">
            <a:miter lim="400000"/>
          </a:ln>
        </p:spPr>
      </p:pic>
      <p:pic>
        <p:nvPicPr>
          <p:cNvPr id="39" name="New WT logo.png" descr="New WT logo.png"/>
          <p:cNvPicPr>
            <a:picLocks noChangeAspect="1"/>
          </p:cNvPicPr>
          <p:nvPr/>
        </p:nvPicPr>
        <p:blipFill>
          <a:blip r:embed="rId3">
            <a:extLst/>
          </a:blip>
          <a:stretch>
            <a:fillRect/>
          </a:stretch>
        </p:blipFill>
        <p:spPr>
          <a:xfrm>
            <a:off x="724483" y="390227"/>
            <a:ext cx="2853192" cy="1455950"/>
          </a:xfrm>
          <a:prstGeom prst="rect">
            <a:avLst/>
          </a:prstGeom>
          <a:ln w="12700">
            <a:miter lim="400000"/>
          </a:ln>
          <a:effectLst>
            <a:outerShdw sx="100000" sy="100000" kx="0" ky="0" algn="b" rotWithShape="0" blurRad="63500" dist="29765" dir="5400000">
              <a:srgbClr val="000000">
                <a:alpha val="16546"/>
              </a:srgbClr>
            </a:outerShdw>
          </a:effectLst>
        </p:spPr>
      </p:pic>
      <p:sp>
        <p:nvSpPr>
          <p:cNvPr id="40" name="Welcome to Class!"/>
          <p:cNvSpPr txBox="1"/>
          <p:nvPr/>
        </p:nvSpPr>
        <p:spPr>
          <a:xfrm>
            <a:off x="5276817" y="1481417"/>
            <a:ext cx="14238408" cy="1539995"/>
          </a:xfrm>
          <a:prstGeom prst="rect">
            <a:avLst/>
          </a:prstGeom>
          <a:ln w="25400">
            <a:miter lim="400000"/>
          </a:ln>
          <a:effectLst>
            <a:outerShdw sx="100000" sy="100000" kx="0" ky="0" algn="b" rotWithShape="0" blurRad="101600" dist="76200" dir="2700000">
              <a:srgbClr val="000000">
                <a:alpha val="40000"/>
              </a:srgbClr>
            </a:outerShdw>
          </a:effectLst>
          <a:extLst>
            <a:ext uri="{C572A759-6A51-4108-AA02-DFA0A04FC94B}">
              <ma14:wrappingTextBoxFlag xmlns:ma14="http://schemas.microsoft.com/office/mac/drawingml/2011/main" val="1"/>
            </a:ext>
          </a:extLst>
        </p:spPr>
        <p:txBody>
          <a:bodyPr wrap="none" tIns="91439" bIns="91439">
            <a:spAutoFit/>
          </a:bodyPr>
          <a:lstStyle>
            <a:lvl1pPr algn="ctr">
              <a:defRPr b="1" sz="9600"/>
            </a:lvl1pPr>
          </a:lstStyle>
          <a:p>
            <a:pPr/>
            <a:r>
              <a:t>Welcome to Class!</a:t>
            </a:r>
          </a:p>
        </p:txBody>
      </p:sp>
      <p:sp>
        <p:nvSpPr>
          <p:cNvPr id="41" name="Question of the Day:"/>
          <p:cNvSpPr txBox="1"/>
          <p:nvPr/>
        </p:nvSpPr>
        <p:spPr>
          <a:xfrm>
            <a:off x="2465668" y="5310192"/>
            <a:ext cx="15166446" cy="1034252"/>
          </a:xfrm>
          <a:prstGeom prst="rect">
            <a:avLst/>
          </a:prstGeom>
          <a:ln w="25400">
            <a:miter lim="400000"/>
          </a:ln>
          <a:effectLst>
            <a:outerShdw sx="100000" sy="100000" kx="0" ky="0" algn="b" rotWithShape="0" blurRad="101600" dist="76200" dir="270000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a:defRPr b="1" sz="6000"/>
            </a:lvl1pPr>
          </a:lstStyle>
          <a:p>
            <a:pPr/>
            <a:r>
              <a:t>Question of the Day: </a:t>
            </a:r>
          </a:p>
        </p:txBody>
      </p:sp>
      <p:sp>
        <p:nvSpPr>
          <p:cNvPr id="42" name="“If you knew you could not fail… what is something you would be willing to work really hard to accomplish?”"/>
          <p:cNvSpPr txBox="1"/>
          <p:nvPr/>
        </p:nvSpPr>
        <p:spPr>
          <a:xfrm>
            <a:off x="3519581" y="7515624"/>
            <a:ext cx="17344837" cy="3663152"/>
          </a:xfrm>
          <a:prstGeom prst="rect">
            <a:avLst/>
          </a:prstGeom>
          <a:ln w="25400">
            <a:miter lim="400000"/>
          </a:ln>
          <a:effectLst>
            <a:outerShdw sx="100000" sy="100000" kx="0" ky="0" algn="b" rotWithShape="0" blurRad="101600" dist="76200" dir="2700000">
              <a:srgbClr val="000000">
                <a:alpha val="40000"/>
              </a:srgbClr>
            </a:outerShdw>
          </a:effectLst>
          <a:extLst>
            <a:ext uri="{C572A759-6A51-4108-AA02-DFA0A04FC94B}">
              <ma14:wrappingTextBoxFlag xmlns:ma14="http://schemas.microsoft.com/office/mac/drawingml/2011/main" val="1"/>
            </a:ext>
          </a:extLst>
        </p:spPr>
        <p:txBody>
          <a:bodyPr tIns="91439" bIns="91439">
            <a:spAutoFit/>
          </a:bodyPr>
          <a:lstStyle>
            <a:lvl1pPr algn="ctr">
              <a:defRPr b="1" sz="6000"/>
            </a:lvl1pPr>
          </a:lstStyle>
          <a:p>
            <a:pPr/>
            <a:r>
              <a:t>“If you knew you could not fail… what is something you would be willing to work really hard to accomplish?”</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83" name="Screenshot 2026-04-09 at 10.28.49 AM.png" descr="Screenshot 2026-04-09 at 10.28.49 AM.png"/>
          <p:cNvPicPr>
            <a:picLocks noChangeAspect="1"/>
          </p:cNvPicPr>
          <p:nvPr/>
        </p:nvPicPr>
        <p:blipFill>
          <a:blip r:embed="rId2">
            <a:extLst/>
          </a:blip>
          <a:stretch>
            <a:fillRect/>
          </a:stretch>
        </p:blipFill>
        <p:spPr>
          <a:xfrm>
            <a:off x="-4811415" y="0"/>
            <a:ext cx="32306559" cy="13716000"/>
          </a:xfrm>
          <a:prstGeom prst="rect">
            <a:avLst/>
          </a:prstGeom>
          <a:ln w="12700">
            <a:miter lim="400000"/>
          </a:ln>
        </p:spPr>
      </p:pic>
      <p:sp>
        <p:nvSpPr>
          <p:cNvPr id="84" name="Video: Kung Fu Panda"/>
          <p:cNvSpPr txBox="1"/>
          <p:nvPr/>
        </p:nvSpPr>
        <p:spPr>
          <a:xfrm>
            <a:off x="4110365" y="11416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Video: Kung Fu Panda</a:t>
            </a:r>
          </a:p>
        </p:txBody>
      </p:sp>
      <p:sp>
        <p:nvSpPr>
          <p:cNvPr id="85" name="As you watch this clip, see if you can make the connection with what we just discussed."/>
          <p:cNvSpPr txBox="1"/>
          <p:nvPr/>
        </p:nvSpPr>
        <p:spPr>
          <a:xfrm>
            <a:off x="4110365" y="10752877"/>
            <a:ext cx="16163270" cy="17352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As you watch this clip, see if you can make the connection with what we just discussed.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87" name="Video: Kung Fu Panda"/>
          <p:cNvSpPr txBox="1"/>
          <p:nvPr/>
        </p:nvSpPr>
        <p:spPr>
          <a:xfrm>
            <a:off x="4110365" y="240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lvl1pPr>
          </a:lstStyle>
          <a:p>
            <a:pPr/>
            <a:r>
              <a:t>Video: Kung Fu Panda</a:t>
            </a:r>
          </a:p>
        </p:txBody>
      </p:sp>
      <p:sp>
        <p:nvSpPr>
          <p:cNvPr id="88" name="https://youtu.be/Csga4tg5Pq0"/>
          <p:cNvSpPr txBox="1"/>
          <p:nvPr/>
        </p:nvSpPr>
        <p:spPr>
          <a:xfrm>
            <a:off x="4415165" y="123938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u="sng">
                <a:solidFill>
                  <a:srgbClr val="1155CC"/>
                </a:solidFill>
                <a:uFill>
                  <a:solidFill>
                    <a:srgbClr val="1155CC"/>
                  </a:solidFill>
                </a:uFill>
                <a:hlinkClick r:id="rId2" invalidUrl="" action="" tgtFrame="" tooltip="" history="1" highlightClick="0" endSnd="0"/>
              </a:defRPr>
            </a:lvl1pPr>
          </a:lstStyle>
          <a:p>
            <a:pPr>
              <a:defRPr u="none">
                <a:solidFill>
                  <a:srgbClr val="000000"/>
                </a:solidFill>
                <a:uFillTx/>
              </a:defRPr>
            </a:pPr>
            <a:r>
              <a:rPr u="sng">
                <a:solidFill>
                  <a:srgbClr val="1155CC"/>
                </a:solidFill>
                <a:uFill>
                  <a:solidFill>
                    <a:srgbClr val="1155CC"/>
                  </a:solidFill>
                </a:uFill>
                <a:hlinkClick r:id="rId2" invalidUrl="" action="" tgtFrame="" tooltip="" history="1" highlightClick="0" endSnd="0"/>
              </a:rPr>
              <a:t>https://youtu.be/Csga4tg5Pq0</a:t>
            </a:r>
          </a:p>
        </p:txBody>
      </p:sp>
      <p:pic>
        <p:nvPicPr>
          <p:cNvPr id="89" name="Kung Fu Panda 3" descr="Kung Fu Panda 3"/>
          <p:cNvPicPr>
            <a:picLocks noChangeAspect="0"/>
          </p:cNvPicPr>
          <p:nvPr>
            <a:videoFile xmlns:mc="http://schemas.openxmlformats.org/markup-compatibility/2006" xmlns:aiw="http://developer.apple.com/namespaces/iwork" r:link="rId3" mc:Ignorable="aiw" aiw:title="Kung Fu Panda 3" aiw:author="남이형"/>
          </p:nvPr>
        </p:nvPicPr>
        <p:blipFill>
          <a:blip r:embed="rId4">
            <a:extLst/>
          </a:blip>
          <a:stretch>
            <a:fillRect/>
          </a:stretch>
        </p:blipFill>
        <p:spPr>
          <a:xfrm>
            <a:off x="1911434" y="816929"/>
            <a:ext cx="20561132" cy="115656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89"/>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89"/>
                </p:tgtEl>
              </p:cMediaNode>
            </p:video>
            <p:seq concurrent="1" prevAc="none" nextAc="seek">
              <p:cTn id="8" evtFilter="cancelBubble" nodeType="interactiveSeq" restart="whenNotActive" fill="hold">
                <p:stCondLst>
                  <p:cond delay="0" evt="onClick">
                    <p:tgtEl>
                      <p:spTgt spid="89"/>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89"/>
                                        </p:tgtEl>
                                      </p:cBhvr>
                                    </p:cmd>
                                  </p:childTnLst>
                                </p:cTn>
                              </p:par>
                            </p:childTnLst>
                          </p:cTn>
                        </p:par>
                      </p:childTnLst>
                    </p:cTn>
                  </p:par>
                </p:childTnLst>
              </p:cTn>
              <p:nextCondLst>
                <p:cond delay="0" evt="onClick">
                  <p:tgtEl>
                    <p:spTgt spid="89"/>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91" name="Screenshot 2026-04-09 at 10.28.49 AM.png" descr="Screenshot 2026-04-09 at 10.28.49 AM.png"/>
          <p:cNvPicPr>
            <a:picLocks noChangeAspect="1"/>
          </p:cNvPicPr>
          <p:nvPr/>
        </p:nvPicPr>
        <p:blipFill>
          <a:blip r:embed="rId2">
            <a:extLst/>
          </a:blip>
          <a:stretch>
            <a:fillRect/>
          </a:stretch>
        </p:blipFill>
        <p:spPr>
          <a:xfrm>
            <a:off x="-4811415" y="0"/>
            <a:ext cx="32306559" cy="13716000"/>
          </a:xfrm>
          <a:prstGeom prst="rect">
            <a:avLst/>
          </a:prstGeom>
          <a:ln w="12700">
            <a:miter lim="400000"/>
          </a:ln>
        </p:spPr>
      </p:pic>
      <p:sp>
        <p:nvSpPr>
          <p:cNvPr id="92" name="Questions:"/>
          <p:cNvSpPr txBox="1"/>
          <p:nvPr/>
        </p:nvSpPr>
        <p:spPr>
          <a:xfrm>
            <a:off x="2459365" y="2589489"/>
            <a:ext cx="5956042"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Questions:</a:t>
            </a:r>
          </a:p>
        </p:txBody>
      </p:sp>
      <p:sp>
        <p:nvSpPr>
          <p:cNvPr id="93" name="What did Master Ugway say that was so important?…"/>
          <p:cNvSpPr txBox="1"/>
          <p:nvPr/>
        </p:nvSpPr>
        <p:spPr>
          <a:xfrm>
            <a:off x="4110365" y="4250477"/>
            <a:ext cx="16163270" cy="40974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541421" indent="-541421">
              <a:buSzPct val="100000"/>
              <a:buChar char="•"/>
              <a:defRPr b="1" sz="5400">
                <a:solidFill>
                  <a:srgbClr val="FFFFFF"/>
                </a:solidFill>
              </a:defRPr>
            </a:pPr>
            <a:r>
              <a:t>What did Master Ugway say that was so important?</a:t>
            </a:r>
          </a:p>
          <a:p>
            <a:pPr marL="541421" indent="-541421">
              <a:buSzPct val="100000"/>
              <a:buChar char="•"/>
              <a:defRPr b="1" sz="5400">
                <a:solidFill>
                  <a:srgbClr val="FFFFFF"/>
                </a:solidFill>
              </a:defRPr>
            </a:pPr>
            <a:r>
              <a:t>Have you ever looked at today as a gift?  What do you think he meant by that?</a:t>
            </a:r>
          </a:p>
          <a:p>
            <a:pPr marL="541421" indent="-541421">
              <a:buSzPct val="100000"/>
              <a:buChar char="•"/>
              <a:defRPr b="1" sz="5400">
                <a:solidFill>
                  <a:srgbClr val="FFFFFF"/>
                </a:solidFill>
              </a:defRPr>
            </a:pPr>
            <a:r>
              <a:t>In what ways can today be a gift? </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96" name="Shape 95"/>
          <p:cNvSpPr txBox="1"/>
          <p:nvPr>
            <p:ph type="title"/>
          </p:nvPr>
        </p:nvSpPr>
        <p:spPr>
          <a:prstGeom prst="rect">
            <a:avLst/>
          </a:prstGeom>
        </p:spPr>
        <p:txBody>
          <a:bodyPr/>
          <a:lstStyle>
            <a:lvl1pPr algn="ctr">
              <a:defRPr sz="9800"/>
            </a:lvl1pPr>
          </a:lstStyle>
          <a:p>
            <a:pPr>
              <a:defRPr sz="7200"/>
            </a:pPr>
            <a:r>
              <a:rPr sz="9800"/>
              <a:t>Activity: Focus</a:t>
            </a:r>
          </a:p>
        </p:txBody>
      </p:sp>
      <p:sp>
        <p:nvSpPr>
          <p:cNvPr id="97" name="Instructions:  This is a short experiment to observe how your brain works when trying to focus.…"/>
          <p:cNvSpPr txBox="1"/>
          <p:nvPr/>
        </p:nvSpPr>
        <p:spPr>
          <a:xfrm>
            <a:off x="2144655" y="4364362"/>
            <a:ext cx="21033235" cy="778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rPr b="1"/>
              <a:t>Instructions: </a:t>
            </a:r>
            <a:br/>
            <a:r>
              <a:t>This is a short experiment to observe how your brain works when trying to focus.</a:t>
            </a:r>
          </a:p>
          <a:p>
            <a:pPr>
              <a:defRPr sz="5200"/>
            </a:pPr>
          </a:p>
          <a:p>
            <a:pPr lvl="1" marL="889000" indent="-660400">
              <a:buSzPct val="100000"/>
              <a:buChar char="•"/>
              <a:defRPr sz="5200"/>
            </a:pPr>
            <a:r>
              <a:t>Sit still and choose one thing to focus on</a:t>
            </a:r>
            <a:br/>
            <a:r>
              <a:t>(It could be anything like breathing, a number, a word, etc.)</a:t>
            </a:r>
          </a:p>
          <a:p>
            <a:pPr lvl="1" marL="889000" indent="-660400">
              <a:buSzPct val="100000"/>
              <a:buChar char="•"/>
              <a:defRPr sz="5200"/>
            </a:pPr>
            <a:r>
              <a:t>Your job is to stay focused on that one thing for 30 seconds. Try not to think about anything else.</a:t>
            </a:r>
          </a:p>
          <a:p>
            <a:pPr lvl="1" marL="889000" indent="-660400">
              <a:buSzPct val="100000"/>
              <a:buChar char="•"/>
              <a:defRPr sz="5200"/>
            </a:pPr>
            <a:r>
              <a:t>Are you ready?</a:t>
            </a:r>
          </a:p>
          <a:p>
            <a:pPr lvl="1" marL="889000" indent="-660400">
              <a:buSzPct val="100000"/>
              <a:buChar char="•"/>
              <a:defRPr sz="5200"/>
            </a:pPr>
            <a:r>
              <a:t>Begin!</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97">
                                            <p:bg/>
                                          </p:spTgt>
                                        </p:tgtEl>
                                        <p:attrNameLst>
                                          <p:attrName>style.visibility</p:attrName>
                                        </p:attrNameLst>
                                      </p:cBhvr>
                                      <p:to>
                                        <p:strVal val="visible"/>
                                      </p:to>
                                    </p:set>
                                    <p:animEffect filter="wipe(left)" transition="in">
                                      <p:cBhvr>
                                        <p:cTn id="7" dur="1000"/>
                                        <p:tgtEl>
                                          <p:spTgt spid="9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97">
                                            <p:txEl>
                                              <p:pRg st="0" end="0"/>
                                            </p:txEl>
                                          </p:spTgt>
                                        </p:tgtEl>
                                        <p:attrNameLst>
                                          <p:attrName>style.visibility</p:attrName>
                                        </p:attrNameLst>
                                      </p:cBhvr>
                                      <p:to>
                                        <p:strVal val="visible"/>
                                      </p:to>
                                    </p:set>
                                    <p:animEffect filter="wipe(left)" transition="in">
                                      <p:cBhvr>
                                        <p:cTn id="10" dur="1000"/>
                                        <p:tgtEl>
                                          <p:spTgt spid="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97">
                                            <p:txEl>
                                              <p:pRg st="1" end="1"/>
                                            </p:txEl>
                                          </p:spTgt>
                                        </p:tgtEl>
                                        <p:attrNameLst>
                                          <p:attrName>style.visibility</p:attrName>
                                        </p:attrNameLst>
                                      </p:cBhvr>
                                      <p:to>
                                        <p:strVal val="visible"/>
                                      </p:to>
                                    </p:set>
                                    <p:animEffect filter="wipe(left)" transition="in">
                                      <p:cBhvr>
                                        <p:cTn id="15" dur="1000"/>
                                        <p:tgtEl>
                                          <p:spTgt spid="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97">
                                            <p:txEl>
                                              <p:pRg st="2" end="2"/>
                                            </p:txEl>
                                          </p:spTgt>
                                        </p:tgtEl>
                                        <p:attrNameLst>
                                          <p:attrName>style.visibility</p:attrName>
                                        </p:attrNameLst>
                                      </p:cBhvr>
                                      <p:to>
                                        <p:strVal val="visible"/>
                                      </p:to>
                                    </p:set>
                                    <p:animEffect filter="wipe(left)" transition="in">
                                      <p:cBhvr>
                                        <p:cTn id="20" dur="1000"/>
                                        <p:tgtEl>
                                          <p:spTgt spid="9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97">
                                            <p:txEl>
                                              <p:pRg st="3" end="3"/>
                                            </p:txEl>
                                          </p:spTgt>
                                        </p:tgtEl>
                                        <p:attrNameLst>
                                          <p:attrName>style.visibility</p:attrName>
                                        </p:attrNameLst>
                                      </p:cBhvr>
                                      <p:to>
                                        <p:strVal val="visible"/>
                                      </p:to>
                                    </p:set>
                                    <p:animEffect filter="wipe(left)" transition="in">
                                      <p:cBhvr>
                                        <p:cTn id="25" dur="1000"/>
                                        <p:tgtEl>
                                          <p:spTgt spid="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97">
                                            <p:txEl>
                                              <p:pRg st="4" end="4"/>
                                            </p:txEl>
                                          </p:spTgt>
                                        </p:tgtEl>
                                        <p:attrNameLst>
                                          <p:attrName>style.visibility</p:attrName>
                                        </p:attrNameLst>
                                      </p:cBhvr>
                                      <p:to>
                                        <p:strVal val="visible"/>
                                      </p:to>
                                    </p:set>
                                    <p:animEffect filter="wipe(left)" transition="in">
                                      <p:cBhvr>
                                        <p:cTn id="30" dur="1000"/>
                                        <p:tgtEl>
                                          <p:spTgt spid="9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97">
                                            <p:txEl>
                                              <p:pRg st="5" end="5"/>
                                            </p:txEl>
                                          </p:spTgt>
                                        </p:tgtEl>
                                        <p:attrNameLst>
                                          <p:attrName>style.visibility</p:attrName>
                                        </p:attrNameLst>
                                      </p:cBhvr>
                                      <p:to>
                                        <p:strVal val="visible"/>
                                      </p:to>
                                    </p:set>
                                    <p:animEffect filter="wipe(left)" transition="in">
                                      <p:cBhvr>
                                        <p:cTn id="35" dur="1000"/>
                                        <p:tgtEl>
                                          <p:spTgt spid="9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97"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9"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100" name="Shape 95"/>
          <p:cNvSpPr txBox="1"/>
          <p:nvPr>
            <p:ph type="title"/>
          </p:nvPr>
        </p:nvSpPr>
        <p:spPr>
          <a:prstGeom prst="rect">
            <a:avLst/>
          </a:prstGeom>
        </p:spPr>
        <p:txBody>
          <a:bodyPr/>
          <a:lstStyle>
            <a:lvl1pPr algn="ctr">
              <a:defRPr sz="9800"/>
            </a:lvl1pPr>
          </a:lstStyle>
          <a:p>
            <a:pPr>
              <a:defRPr sz="7200"/>
            </a:pPr>
            <a:r>
              <a:rPr sz="9800"/>
              <a:t>Activity: Focus</a:t>
            </a:r>
          </a:p>
        </p:txBody>
      </p:sp>
      <p:sp>
        <p:nvSpPr>
          <p:cNvPr id="101" name="Questions:…"/>
          <p:cNvSpPr txBox="1"/>
          <p:nvPr/>
        </p:nvSpPr>
        <p:spPr>
          <a:xfrm>
            <a:off x="2144655" y="4364362"/>
            <a:ext cx="21033235" cy="397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rPr b="1"/>
              <a:t>Questions: </a:t>
            </a:r>
            <a:endParaRPr b="1"/>
          </a:p>
          <a:p>
            <a:pPr>
              <a:defRPr sz="5200"/>
            </a:pPr>
          </a:p>
          <a:p>
            <a:pPr lvl="1" marL="889000" indent="-660400">
              <a:buSzPct val="100000"/>
              <a:buChar char="•"/>
              <a:defRPr sz="5200"/>
            </a:pPr>
            <a:r>
              <a:t>What did you choose to focus on?</a:t>
            </a:r>
          </a:p>
          <a:p>
            <a:pPr lvl="1" marL="889000" indent="-660400">
              <a:buSzPct val="100000"/>
              <a:buChar char="•"/>
              <a:defRPr sz="5200"/>
            </a:pPr>
            <a:r>
              <a:t>How did it go?…be honest – did your mind wander at all?</a:t>
            </a:r>
          </a:p>
          <a:p>
            <a:pPr lvl="1" marL="889000" indent="-660400">
              <a:buSzPct val="100000"/>
              <a:buChar char="•"/>
              <a:defRPr sz="5200"/>
            </a:pPr>
            <a:r>
              <a:t>If so… about how long did it take before your mind drifted?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01">
                                            <p:bg/>
                                          </p:spTgt>
                                        </p:tgtEl>
                                        <p:attrNameLst>
                                          <p:attrName>style.visibility</p:attrName>
                                        </p:attrNameLst>
                                      </p:cBhvr>
                                      <p:to>
                                        <p:strVal val="visible"/>
                                      </p:to>
                                    </p:set>
                                    <p:animEffect filter="wipe(left)" transition="in">
                                      <p:cBhvr>
                                        <p:cTn id="7" dur="1000"/>
                                        <p:tgtEl>
                                          <p:spTgt spid="10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01">
                                            <p:txEl>
                                              <p:pRg st="0" end="0"/>
                                            </p:txEl>
                                          </p:spTgt>
                                        </p:tgtEl>
                                        <p:attrNameLst>
                                          <p:attrName>style.visibility</p:attrName>
                                        </p:attrNameLst>
                                      </p:cBhvr>
                                      <p:to>
                                        <p:strVal val="visible"/>
                                      </p:to>
                                    </p:set>
                                    <p:animEffect filter="wipe(left)" transition="in">
                                      <p:cBhvr>
                                        <p:cTn id="10" dur="1000"/>
                                        <p:tgtEl>
                                          <p:spTgt spid="10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01">
                                            <p:txEl>
                                              <p:pRg st="1" end="1"/>
                                            </p:txEl>
                                          </p:spTgt>
                                        </p:tgtEl>
                                        <p:attrNameLst>
                                          <p:attrName>style.visibility</p:attrName>
                                        </p:attrNameLst>
                                      </p:cBhvr>
                                      <p:to>
                                        <p:strVal val="visible"/>
                                      </p:to>
                                    </p:set>
                                    <p:animEffect filter="wipe(left)" transition="in">
                                      <p:cBhvr>
                                        <p:cTn id="15" dur="1000"/>
                                        <p:tgtEl>
                                          <p:spTgt spid="10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01">
                                            <p:txEl>
                                              <p:pRg st="2" end="2"/>
                                            </p:txEl>
                                          </p:spTgt>
                                        </p:tgtEl>
                                        <p:attrNameLst>
                                          <p:attrName>style.visibility</p:attrName>
                                        </p:attrNameLst>
                                      </p:cBhvr>
                                      <p:to>
                                        <p:strVal val="visible"/>
                                      </p:to>
                                    </p:set>
                                    <p:animEffect filter="wipe(left)" transition="in">
                                      <p:cBhvr>
                                        <p:cTn id="20" dur="1000"/>
                                        <p:tgtEl>
                                          <p:spTgt spid="10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01">
                                            <p:txEl>
                                              <p:pRg st="3" end="3"/>
                                            </p:txEl>
                                          </p:spTgt>
                                        </p:tgtEl>
                                        <p:attrNameLst>
                                          <p:attrName>style.visibility</p:attrName>
                                        </p:attrNameLst>
                                      </p:cBhvr>
                                      <p:to>
                                        <p:strVal val="visible"/>
                                      </p:to>
                                    </p:set>
                                    <p:animEffect filter="wipe(left)" transition="in">
                                      <p:cBhvr>
                                        <p:cTn id="25" dur="1000"/>
                                        <p:tgtEl>
                                          <p:spTgt spid="10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01">
                                            <p:txEl>
                                              <p:pRg st="4" end="4"/>
                                            </p:txEl>
                                          </p:spTgt>
                                        </p:tgtEl>
                                        <p:attrNameLst>
                                          <p:attrName>style.visibility</p:attrName>
                                        </p:attrNameLst>
                                      </p:cBhvr>
                                      <p:to>
                                        <p:strVal val="visible"/>
                                      </p:to>
                                    </p:set>
                                    <p:animEffect filter="wipe(left)" transition="in">
                                      <p:cBhvr>
                                        <p:cTn id="30" dur="1000"/>
                                        <p:tgtEl>
                                          <p:spTgt spid="101">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1"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104" name="Shape 95"/>
          <p:cNvSpPr txBox="1"/>
          <p:nvPr>
            <p:ph type="title"/>
          </p:nvPr>
        </p:nvSpPr>
        <p:spPr>
          <a:prstGeom prst="rect">
            <a:avLst/>
          </a:prstGeom>
        </p:spPr>
        <p:txBody>
          <a:bodyPr/>
          <a:lstStyle>
            <a:lvl1pPr algn="ctr">
              <a:defRPr sz="9800"/>
            </a:lvl1pPr>
          </a:lstStyle>
          <a:p>
            <a:pPr>
              <a:defRPr sz="7200"/>
            </a:pPr>
            <a:r>
              <a:rPr sz="9800"/>
              <a:t>Activity: Focus</a:t>
            </a:r>
          </a:p>
        </p:txBody>
      </p:sp>
      <p:sp>
        <p:nvSpPr>
          <p:cNvPr id="105" name="What you just experienced is normal.  At any moment, your brain is taking in a lot—what you’re seeing, hearing, and feeling. All of that information is being processed at the same time, which makes it easy for your mind to get pulled in different directi"/>
          <p:cNvSpPr txBox="1"/>
          <p:nvPr/>
        </p:nvSpPr>
        <p:spPr>
          <a:xfrm>
            <a:off x="2322455" y="5862962"/>
            <a:ext cx="21033235" cy="4733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t>What you just experienced is normal.  At any moment, your brain is taking in a lot—what you’re seeing, hearing, and feeling. All of that information is being processed at the same time, which makes it easy for your mind to get pulled in different directions</a:t>
            </a:r>
          </a:p>
          <a:p>
            <a:pPr>
              <a:defRPr sz="52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05">
                                            <p:bg/>
                                          </p:spTgt>
                                        </p:tgtEl>
                                        <p:attrNameLst>
                                          <p:attrName>style.visibility</p:attrName>
                                        </p:attrNameLst>
                                      </p:cBhvr>
                                      <p:to>
                                        <p:strVal val="visible"/>
                                      </p:to>
                                    </p:set>
                                    <p:animEffect filter="wipe(left)" transition="in">
                                      <p:cBhvr>
                                        <p:cTn id="7" dur="1000"/>
                                        <p:tgtEl>
                                          <p:spTgt spid="10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05">
                                            <p:txEl>
                                              <p:pRg st="0" end="0"/>
                                            </p:txEl>
                                          </p:spTgt>
                                        </p:tgtEl>
                                        <p:attrNameLst>
                                          <p:attrName>style.visibility</p:attrName>
                                        </p:attrNameLst>
                                      </p:cBhvr>
                                      <p:to>
                                        <p:strVal val="visible"/>
                                      </p:to>
                                    </p:set>
                                    <p:animEffect filter="wipe(left)" transition="in">
                                      <p:cBhvr>
                                        <p:cTn id="10" dur="1000"/>
                                        <p:tgtEl>
                                          <p:spTgt spid="1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05">
                                            <p:txEl>
                                              <p:pRg st="1" end="1"/>
                                            </p:txEl>
                                          </p:spTgt>
                                        </p:tgtEl>
                                        <p:attrNameLst>
                                          <p:attrName>style.visibility</p:attrName>
                                        </p:attrNameLst>
                                      </p:cBhvr>
                                      <p:to>
                                        <p:strVal val="visible"/>
                                      </p:to>
                                    </p:set>
                                    <p:animEffect filter="wipe(left)" transition="in">
                                      <p:cBhvr>
                                        <p:cTn id="15" dur="1000"/>
                                        <p:tgtEl>
                                          <p:spTgt spid="1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05">
                                            <p:txEl>
                                              <p:pRg st="2" end="2"/>
                                            </p:txEl>
                                          </p:spTgt>
                                        </p:tgtEl>
                                        <p:attrNameLst>
                                          <p:attrName>style.visibility</p:attrName>
                                        </p:attrNameLst>
                                      </p:cBhvr>
                                      <p:to>
                                        <p:strVal val="visible"/>
                                      </p:to>
                                    </p:set>
                                    <p:animEffect filter="wipe(left)" transition="in">
                                      <p:cBhvr>
                                        <p:cTn id="20" dur="1000"/>
                                        <p:tgtEl>
                                          <p:spTgt spid="10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7" name="F1.jpg" descr="F1.jpg"/>
          <p:cNvPicPr>
            <a:picLocks noChangeAspect="1"/>
          </p:cNvPicPr>
          <p:nvPr/>
        </p:nvPicPr>
        <p:blipFill>
          <a:blip r:embed="rId2">
            <a:alphaModFix amt="30973"/>
            <a:extLst/>
          </a:blip>
          <a:srcRect l="0" t="15021" r="0" b="0"/>
          <a:stretch>
            <a:fillRect/>
          </a:stretch>
        </p:blipFill>
        <p:spPr>
          <a:xfrm>
            <a:off x="0" y="-49015"/>
            <a:ext cx="24384001" cy="13814030"/>
          </a:xfrm>
          <a:prstGeom prst="rect">
            <a:avLst/>
          </a:prstGeom>
          <a:ln w="12700">
            <a:miter lim="400000"/>
          </a:ln>
        </p:spPr>
      </p:pic>
      <p:sp>
        <p:nvSpPr>
          <p:cNvPr id="108" name="Your ability to focus is a skill. And just like any skill, it takes time, effort, and practice to improve"/>
          <p:cNvSpPr txBox="1"/>
          <p:nvPr/>
        </p:nvSpPr>
        <p:spPr>
          <a:xfrm>
            <a:off x="3145457" y="1824362"/>
            <a:ext cx="18093086" cy="3209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a:defRPr sz="5200"/>
            </a:pPr>
            <a:r>
              <a:t>Your ability to focus is a skill. And just like any skill, it takes time, effort, and practice to improve</a:t>
            </a:r>
          </a:p>
          <a:p>
            <a:pPr algn="ctr">
              <a:defRPr sz="52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08">
                                            <p:bg/>
                                          </p:spTgt>
                                        </p:tgtEl>
                                        <p:attrNameLst>
                                          <p:attrName>style.visibility</p:attrName>
                                        </p:attrNameLst>
                                      </p:cBhvr>
                                      <p:to>
                                        <p:strVal val="visible"/>
                                      </p:to>
                                    </p:set>
                                    <p:animEffect filter="wipe(left)" transition="in">
                                      <p:cBhvr>
                                        <p:cTn id="7" dur="1000"/>
                                        <p:tgtEl>
                                          <p:spTgt spid="108">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08">
                                            <p:txEl>
                                              <p:pRg st="0" end="0"/>
                                            </p:txEl>
                                          </p:spTgt>
                                        </p:tgtEl>
                                        <p:attrNameLst>
                                          <p:attrName>style.visibility</p:attrName>
                                        </p:attrNameLst>
                                      </p:cBhvr>
                                      <p:to>
                                        <p:strVal val="visible"/>
                                      </p:to>
                                    </p:set>
                                    <p:animEffect filter="wipe(left)" transition="in">
                                      <p:cBhvr>
                                        <p:cTn id="10" dur="1000"/>
                                        <p:tgtEl>
                                          <p:spTgt spid="10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08">
                                            <p:txEl>
                                              <p:pRg st="1" end="1"/>
                                            </p:txEl>
                                          </p:spTgt>
                                        </p:tgtEl>
                                        <p:attrNameLst>
                                          <p:attrName>style.visibility</p:attrName>
                                        </p:attrNameLst>
                                      </p:cBhvr>
                                      <p:to>
                                        <p:strVal val="visible"/>
                                      </p:to>
                                    </p:set>
                                    <p:animEffect filter="wipe(left)" transition="in">
                                      <p:cBhvr>
                                        <p:cTn id="15" dur="1000"/>
                                        <p:tgtEl>
                                          <p:spTgt spid="10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08">
                                            <p:txEl>
                                              <p:pRg st="2" end="2"/>
                                            </p:txEl>
                                          </p:spTgt>
                                        </p:tgtEl>
                                        <p:attrNameLst>
                                          <p:attrName>style.visibility</p:attrName>
                                        </p:attrNameLst>
                                      </p:cBhvr>
                                      <p:to>
                                        <p:strVal val="visible"/>
                                      </p:to>
                                    </p:set>
                                    <p:animEffect filter="wipe(left)" transition="in">
                                      <p:cBhvr>
                                        <p:cTn id="20" dur="1000"/>
                                        <p:tgtEl>
                                          <p:spTgt spid="108">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8" grpId="1"/>
    </p:bldLst>
  </p:timing>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0" name="F1.jpg" descr="F1.jpg"/>
          <p:cNvPicPr>
            <a:picLocks noChangeAspect="1"/>
          </p:cNvPicPr>
          <p:nvPr/>
        </p:nvPicPr>
        <p:blipFill>
          <a:blip r:embed="rId2">
            <a:alphaModFix amt="30973"/>
            <a:extLst/>
          </a:blip>
          <a:srcRect l="0" t="15021" r="0" b="0"/>
          <a:stretch>
            <a:fillRect/>
          </a:stretch>
        </p:blipFill>
        <p:spPr>
          <a:xfrm>
            <a:off x="0" y="-49015"/>
            <a:ext cx="24384000" cy="13814030"/>
          </a:xfrm>
          <a:prstGeom prst="rect">
            <a:avLst/>
          </a:prstGeom>
          <a:ln w="12700">
            <a:miter lim="400000"/>
          </a:ln>
        </p:spPr>
      </p:pic>
      <p:sp>
        <p:nvSpPr>
          <p:cNvPr id="111" name="For example, a Formula 1 race car driver travels at over 200 miles per hour and must stay completely focused on the track. Their ability to focus is one of the most important skills that helps them succeed.”"/>
          <p:cNvSpPr txBox="1"/>
          <p:nvPr/>
        </p:nvSpPr>
        <p:spPr>
          <a:xfrm>
            <a:off x="3145457" y="1824362"/>
            <a:ext cx="18093086" cy="4733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lgn="ctr">
              <a:defRPr sz="5200"/>
            </a:pPr>
            <a:r>
              <a:t>For example, a Formula 1 race car driver travels at over 200 miles per hour and must stay completely focused on the track. Their ability to focus is one of the most important skills that helps them succeed.”</a:t>
            </a:r>
          </a:p>
          <a:p>
            <a:pPr algn="ctr">
              <a:defRPr sz="52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11">
                                            <p:bg/>
                                          </p:spTgt>
                                        </p:tgtEl>
                                        <p:attrNameLst>
                                          <p:attrName>style.visibility</p:attrName>
                                        </p:attrNameLst>
                                      </p:cBhvr>
                                      <p:to>
                                        <p:strVal val="visible"/>
                                      </p:to>
                                    </p:set>
                                    <p:animEffect filter="wipe(left)" transition="in">
                                      <p:cBhvr>
                                        <p:cTn id="7" dur="1000"/>
                                        <p:tgtEl>
                                          <p:spTgt spid="11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11">
                                            <p:txEl>
                                              <p:pRg st="0" end="0"/>
                                            </p:txEl>
                                          </p:spTgt>
                                        </p:tgtEl>
                                        <p:attrNameLst>
                                          <p:attrName>style.visibility</p:attrName>
                                        </p:attrNameLst>
                                      </p:cBhvr>
                                      <p:to>
                                        <p:strVal val="visible"/>
                                      </p:to>
                                    </p:set>
                                    <p:animEffect filter="wipe(left)" transition="in">
                                      <p:cBhvr>
                                        <p:cTn id="10" dur="1000"/>
                                        <p:tgtEl>
                                          <p:spTgt spid="1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11">
                                            <p:txEl>
                                              <p:pRg st="1" end="1"/>
                                            </p:txEl>
                                          </p:spTgt>
                                        </p:tgtEl>
                                        <p:attrNameLst>
                                          <p:attrName>style.visibility</p:attrName>
                                        </p:attrNameLst>
                                      </p:cBhvr>
                                      <p:to>
                                        <p:strVal val="visible"/>
                                      </p:to>
                                    </p:set>
                                    <p:animEffect filter="wipe(left)" transition="in">
                                      <p:cBhvr>
                                        <p:cTn id="15" dur="1000"/>
                                        <p:tgtEl>
                                          <p:spTgt spid="1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11">
                                            <p:txEl>
                                              <p:pRg st="2" end="2"/>
                                            </p:txEl>
                                          </p:spTgt>
                                        </p:tgtEl>
                                        <p:attrNameLst>
                                          <p:attrName>style.visibility</p:attrName>
                                        </p:attrNameLst>
                                      </p:cBhvr>
                                      <p:to>
                                        <p:strVal val="visible"/>
                                      </p:to>
                                    </p:set>
                                    <p:animEffect filter="wipe(left)" transition="in">
                                      <p:cBhvr>
                                        <p:cTn id="20" dur="1000"/>
                                        <p:tgtEl>
                                          <p:spTgt spid="111">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1" grpId="1"/>
    </p:bld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114" name="Shape 95"/>
          <p:cNvSpPr txBox="1"/>
          <p:nvPr>
            <p:ph type="title"/>
          </p:nvPr>
        </p:nvSpPr>
        <p:spPr>
          <a:xfrm>
            <a:off x="762000" y="2301873"/>
            <a:ext cx="16459200" cy="2286001"/>
          </a:xfrm>
          <a:prstGeom prst="rect">
            <a:avLst/>
          </a:prstGeom>
        </p:spPr>
        <p:txBody>
          <a:bodyPr/>
          <a:lstStyle>
            <a:lvl1pPr algn="ctr">
              <a:defRPr sz="9800"/>
            </a:lvl1pPr>
          </a:lstStyle>
          <a:p>
            <a:pPr>
              <a:defRPr sz="7200"/>
            </a:pPr>
            <a:r>
              <a:rPr sz="9800"/>
              <a:t>Focus Training Strategies</a:t>
            </a:r>
          </a:p>
        </p:txBody>
      </p:sp>
      <p:sp>
        <p:nvSpPr>
          <p:cNvPr id="115" name="Pick one clear focus (your “anchor”)…"/>
          <p:cNvSpPr txBox="1"/>
          <p:nvPr/>
        </p:nvSpPr>
        <p:spPr>
          <a:xfrm>
            <a:off x="3236855" y="5227962"/>
            <a:ext cx="21033235" cy="397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521368" indent="-521368">
              <a:buSzPct val="100000"/>
              <a:buChar char="•"/>
              <a:defRPr sz="5200"/>
            </a:pPr>
            <a:r>
              <a:t>Pick one clear focus (your “anchor”)</a:t>
            </a:r>
          </a:p>
          <a:p>
            <a:pPr marL="521368" indent="-521368">
              <a:buSzPct val="100000"/>
              <a:buChar char="•"/>
              <a:defRPr sz="5200"/>
            </a:pPr>
            <a:r>
              <a:t>Slow your breathing or counting</a:t>
            </a:r>
          </a:p>
          <a:p>
            <a:pPr marL="521368" indent="-521368">
              <a:buSzPct val="100000"/>
              <a:buChar char="•"/>
              <a:defRPr sz="5200"/>
            </a:pPr>
            <a:r>
              <a:t>If your mind wanders, calmly bring it back</a:t>
            </a:r>
          </a:p>
          <a:p>
            <a:pPr marL="521368" indent="-521368">
              <a:buSzPct val="100000"/>
              <a:buChar char="•"/>
              <a:defRPr sz="5200"/>
            </a:pPr>
            <a:r>
              <a:t>Don’t get frustrated—the effort is in returning your focus</a:t>
            </a:r>
          </a:p>
          <a:p>
            <a:pPr marL="521368" indent="-521368">
              <a:buSzPct val="100000"/>
              <a:buChar char="•"/>
              <a:defRPr sz="5200"/>
            </a:pPr>
            <a:r>
              <a:t>Sit up and stay physically still to help your concentration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15">
                                            <p:bg/>
                                          </p:spTgt>
                                        </p:tgtEl>
                                        <p:attrNameLst>
                                          <p:attrName>style.visibility</p:attrName>
                                        </p:attrNameLst>
                                      </p:cBhvr>
                                      <p:to>
                                        <p:strVal val="visible"/>
                                      </p:to>
                                    </p:set>
                                    <p:animEffect filter="wipe(left)" transition="in">
                                      <p:cBhvr>
                                        <p:cTn id="7" dur="1000"/>
                                        <p:tgtEl>
                                          <p:spTgt spid="115">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15">
                                            <p:txEl>
                                              <p:pRg st="0" end="0"/>
                                            </p:txEl>
                                          </p:spTgt>
                                        </p:tgtEl>
                                        <p:attrNameLst>
                                          <p:attrName>style.visibility</p:attrName>
                                        </p:attrNameLst>
                                      </p:cBhvr>
                                      <p:to>
                                        <p:strVal val="visible"/>
                                      </p:to>
                                    </p:set>
                                    <p:animEffect filter="wipe(left)" transition="in">
                                      <p:cBhvr>
                                        <p:cTn id="10" dur="1000"/>
                                        <p:tgtEl>
                                          <p:spTgt spid="1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15">
                                            <p:txEl>
                                              <p:pRg st="1" end="1"/>
                                            </p:txEl>
                                          </p:spTgt>
                                        </p:tgtEl>
                                        <p:attrNameLst>
                                          <p:attrName>style.visibility</p:attrName>
                                        </p:attrNameLst>
                                      </p:cBhvr>
                                      <p:to>
                                        <p:strVal val="visible"/>
                                      </p:to>
                                    </p:set>
                                    <p:animEffect filter="wipe(left)" transition="in">
                                      <p:cBhvr>
                                        <p:cTn id="15" dur="1000"/>
                                        <p:tgtEl>
                                          <p:spTgt spid="1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15">
                                            <p:txEl>
                                              <p:pRg st="2" end="2"/>
                                            </p:txEl>
                                          </p:spTgt>
                                        </p:tgtEl>
                                        <p:attrNameLst>
                                          <p:attrName>style.visibility</p:attrName>
                                        </p:attrNameLst>
                                      </p:cBhvr>
                                      <p:to>
                                        <p:strVal val="visible"/>
                                      </p:to>
                                    </p:set>
                                    <p:animEffect filter="wipe(left)" transition="in">
                                      <p:cBhvr>
                                        <p:cTn id="20" dur="1000"/>
                                        <p:tgtEl>
                                          <p:spTgt spid="1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15">
                                            <p:txEl>
                                              <p:pRg st="3" end="3"/>
                                            </p:txEl>
                                          </p:spTgt>
                                        </p:tgtEl>
                                        <p:attrNameLst>
                                          <p:attrName>style.visibility</p:attrName>
                                        </p:attrNameLst>
                                      </p:cBhvr>
                                      <p:to>
                                        <p:strVal val="visible"/>
                                      </p:to>
                                    </p:set>
                                    <p:animEffect filter="wipe(left)" transition="in">
                                      <p:cBhvr>
                                        <p:cTn id="25" dur="1000"/>
                                        <p:tgtEl>
                                          <p:spTgt spid="1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15">
                                            <p:txEl>
                                              <p:pRg st="4" end="4"/>
                                            </p:txEl>
                                          </p:spTgt>
                                        </p:tgtEl>
                                        <p:attrNameLst>
                                          <p:attrName>style.visibility</p:attrName>
                                        </p:attrNameLst>
                                      </p:cBhvr>
                                      <p:to>
                                        <p:strVal val="visible"/>
                                      </p:to>
                                    </p:set>
                                    <p:animEffect filter="wipe(left)" transition="in">
                                      <p:cBhvr>
                                        <p:cTn id="30" dur="1000"/>
                                        <p:tgtEl>
                                          <p:spTgt spid="115">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5" grpId="1"/>
    </p:bldLs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118" name="Shape 95"/>
          <p:cNvSpPr txBox="1"/>
          <p:nvPr>
            <p:ph type="title"/>
          </p:nvPr>
        </p:nvSpPr>
        <p:spPr>
          <a:prstGeom prst="rect">
            <a:avLst/>
          </a:prstGeom>
        </p:spPr>
        <p:txBody>
          <a:bodyPr/>
          <a:lstStyle>
            <a:lvl1pPr algn="ctr">
              <a:defRPr sz="9800"/>
            </a:lvl1pPr>
          </a:lstStyle>
          <a:p>
            <a:pPr>
              <a:defRPr sz="7200"/>
            </a:pPr>
            <a:r>
              <a:rPr sz="9800"/>
              <a:t>Activity: Focus</a:t>
            </a:r>
          </a:p>
        </p:txBody>
      </p:sp>
      <p:sp>
        <p:nvSpPr>
          <p:cNvPr id="119" name="Instructions:  (round 2– 45 seconds)…"/>
          <p:cNvSpPr txBox="1"/>
          <p:nvPr/>
        </p:nvSpPr>
        <p:spPr>
          <a:xfrm>
            <a:off x="2144655" y="4364362"/>
            <a:ext cx="21033235" cy="4733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rPr b="1"/>
              <a:t>Instructions:  </a:t>
            </a:r>
            <a:r>
              <a:t>(round 2– 45 seconds)</a:t>
            </a:r>
            <a:br/>
          </a:p>
          <a:p>
            <a:pPr marL="521368" indent="-521368">
              <a:buSzPct val="100000"/>
              <a:buChar char="•"/>
              <a:defRPr sz="5200"/>
            </a:pPr>
            <a:r>
              <a:t>Now we’re going to try it again, using those strategies</a:t>
            </a:r>
          </a:p>
          <a:p>
            <a:pPr marL="521368" indent="-521368">
              <a:buSzPct val="100000"/>
              <a:buChar char="•"/>
              <a:defRPr sz="5200"/>
            </a:pPr>
            <a:r>
              <a:t>You can choose the same thing to focus on or something different</a:t>
            </a:r>
          </a:p>
          <a:p>
            <a:pPr marL="521368" indent="-521368">
              <a:buSzPct val="100000"/>
              <a:buChar char="•"/>
              <a:defRPr sz="5200"/>
            </a:pPr>
            <a:r>
              <a:t>Your goal is to stay with it the entire time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19">
                                            <p:bg/>
                                          </p:spTgt>
                                        </p:tgtEl>
                                        <p:attrNameLst>
                                          <p:attrName>style.visibility</p:attrName>
                                        </p:attrNameLst>
                                      </p:cBhvr>
                                      <p:to>
                                        <p:strVal val="visible"/>
                                      </p:to>
                                    </p:set>
                                    <p:animEffect filter="wipe(left)" transition="in">
                                      <p:cBhvr>
                                        <p:cTn id="7" dur="1000"/>
                                        <p:tgtEl>
                                          <p:spTgt spid="11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19">
                                            <p:txEl>
                                              <p:pRg st="0" end="0"/>
                                            </p:txEl>
                                          </p:spTgt>
                                        </p:tgtEl>
                                        <p:attrNameLst>
                                          <p:attrName>style.visibility</p:attrName>
                                        </p:attrNameLst>
                                      </p:cBhvr>
                                      <p:to>
                                        <p:strVal val="visible"/>
                                      </p:to>
                                    </p:set>
                                    <p:animEffect filter="wipe(left)" transition="in">
                                      <p:cBhvr>
                                        <p:cTn id="10" dur="1000"/>
                                        <p:tgtEl>
                                          <p:spTgt spid="11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19">
                                            <p:txEl>
                                              <p:pRg st="1" end="1"/>
                                            </p:txEl>
                                          </p:spTgt>
                                        </p:tgtEl>
                                        <p:attrNameLst>
                                          <p:attrName>style.visibility</p:attrName>
                                        </p:attrNameLst>
                                      </p:cBhvr>
                                      <p:to>
                                        <p:strVal val="visible"/>
                                      </p:to>
                                    </p:set>
                                    <p:animEffect filter="wipe(left)" transition="in">
                                      <p:cBhvr>
                                        <p:cTn id="15" dur="1000"/>
                                        <p:tgtEl>
                                          <p:spTgt spid="11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19">
                                            <p:txEl>
                                              <p:pRg st="2" end="2"/>
                                            </p:txEl>
                                          </p:spTgt>
                                        </p:tgtEl>
                                        <p:attrNameLst>
                                          <p:attrName>style.visibility</p:attrName>
                                        </p:attrNameLst>
                                      </p:cBhvr>
                                      <p:to>
                                        <p:strVal val="visible"/>
                                      </p:to>
                                    </p:set>
                                    <p:animEffect filter="wipe(left)" transition="in">
                                      <p:cBhvr>
                                        <p:cTn id="20" dur="1000"/>
                                        <p:tgtEl>
                                          <p:spTgt spid="11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19">
                                            <p:txEl>
                                              <p:pRg st="3" end="3"/>
                                            </p:txEl>
                                          </p:spTgt>
                                        </p:tgtEl>
                                        <p:attrNameLst>
                                          <p:attrName>style.visibility</p:attrName>
                                        </p:attrNameLst>
                                      </p:cBhvr>
                                      <p:to>
                                        <p:strVal val="visible"/>
                                      </p:to>
                                    </p:set>
                                    <p:animEffect filter="wipe(left)" transition="in">
                                      <p:cBhvr>
                                        <p:cTn id="25" dur="1000"/>
                                        <p:tgtEl>
                                          <p:spTgt spid="11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19">
                                            <p:txEl>
                                              <p:pRg st="4" end="4"/>
                                            </p:txEl>
                                          </p:spTgt>
                                        </p:tgtEl>
                                        <p:attrNameLst>
                                          <p:attrName>style.visibility</p:attrName>
                                        </p:attrNameLst>
                                      </p:cBhvr>
                                      <p:to>
                                        <p:strVal val="visible"/>
                                      </p:to>
                                    </p:set>
                                    <p:animEffect filter="wipe(left)" transition="in">
                                      <p:cBhvr>
                                        <p:cTn id="30" dur="1000"/>
                                        <p:tgtEl>
                                          <p:spTgt spid="119">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9"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44" name="desire time effort ppt.png" descr="desire time effort ppt.png"/>
          <p:cNvPicPr>
            <a:picLocks noChangeAspect="1"/>
          </p:cNvPicPr>
          <p:nvPr/>
        </p:nvPicPr>
        <p:blipFill>
          <a:blip r:embed="rId2">
            <a:extLst/>
          </a:blip>
          <a:stretch>
            <a:fillRect/>
          </a:stretch>
        </p:blipFill>
        <p:spPr>
          <a:xfrm>
            <a:off x="1693848" y="65951"/>
            <a:ext cx="20996302" cy="13584098"/>
          </a:xfrm>
          <a:prstGeom prst="rect">
            <a:avLst/>
          </a:prstGeom>
          <a:ln w="12700">
            <a:miter lim="400000"/>
          </a:ln>
        </p:spPr>
      </p:pic>
      <p:sp>
        <p:nvSpPr>
          <p:cNvPr id="45" name="Start:"/>
          <p:cNvSpPr txBox="1"/>
          <p:nvPr/>
        </p:nvSpPr>
        <p:spPr>
          <a:xfrm>
            <a:off x="2746373" y="213238"/>
            <a:ext cx="1168793" cy="6146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a:latin typeface="Futura Bold BT"/>
                <a:ea typeface="Futura Bold BT"/>
                <a:cs typeface="Futura Bold BT"/>
                <a:sym typeface="Futura Bold BT"/>
              </a:defRPr>
            </a:lvl1pPr>
          </a:lstStyle>
          <a:p>
            <a:pPr/>
            <a:r>
              <a:t>Start:</a:t>
            </a:r>
          </a:p>
        </p:txBody>
      </p:sp>
      <p:sp>
        <p:nvSpPr>
          <p:cNvPr id="46" name="Finish"/>
          <p:cNvSpPr txBox="1"/>
          <p:nvPr/>
        </p:nvSpPr>
        <p:spPr>
          <a:xfrm>
            <a:off x="21085173" y="11973438"/>
            <a:ext cx="1247275" cy="614681"/>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defRPr>
                <a:latin typeface="Futura Bold BT"/>
                <a:ea typeface="Futura Bold BT"/>
                <a:cs typeface="Futura Bold BT"/>
                <a:sym typeface="Futura Bold BT"/>
              </a:defRPr>
            </a:lvl1pPr>
          </a:lstStyle>
          <a:p>
            <a:pPr/>
            <a:r>
              <a:t>Finish</a:t>
            </a:r>
          </a:p>
        </p:txBody>
      </p:sp>
      <p:sp>
        <p:nvSpPr>
          <p:cNvPr id="47" name="Line"/>
          <p:cNvSpPr/>
          <p:nvPr/>
        </p:nvSpPr>
        <p:spPr>
          <a:xfrm>
            <a:off x="3680341" y="884121"/>
            <a:ext cx="5493068" cy="4353048"/>
          </a:xfrm>
          <a:custGeom>
            <a:avLst/>
            <a:gdLst/>
            <a:ahLst/>
            <a:cxnLst>
              <a:cxn ang="0">
                <a:pos x="wd2" y="hd2"/>
              </a:cxn>
              <a:cxn ang="5400000">
                <a:pos x="wd2" y="hd2"/>
              </a:cxn>
              <a:cxn ang="10800000">
                <a:pos x="wd2" y="hd2"/>
              </a:cxn>
              <a:cxn ang="16200000">
                <a:pos x="wd2" y="hd2"/>
              </a:cxn>
            </a:cxnLst>
            <a:rect l="0" t="0" r="r" b="b"/>
            <a:pathLst>
              <a:path w="21359" h="21453" fill="norm" stroke="1" extrusionOk="0">
                <a:moveTo>
                  <a:pt x="0" y="0"/>
                </a:moveTo>
                <a:cubicBezTo>
                  <a:pt x="80" y="679"/>
                  <a:pt x="-16" y="993"/>
                  <a:pt x="481" y="1359"/>
                </a:cubicBezTo>
                <a:cubicBezTo>
                  <a:pt x="609" y="1568"/>
                  <a:pt x="738" y="1777"/>
                  <a:pt x="866" y="1986"/>
                </a:cubicBezTo>
                <a:cubicBezTo>
                  <a:pt x="930" y="2090"/>
                  <a:pt x="1058" y="2299"/>
                  <a:pt x="1058" y="2299"/>
                </a:cubicBezTo>
                <a:cubicBezTo>
                  <a:pt x="1235" y="3031"/>
                  <a:pt x="1315" y="3641"/>
                  <a:pt x="1924" y="4076"/>
                </a:cubicBezTo>
                <a:cubicBezTo>
                  <a:pt x="1956" y="4181"/>
                  <a:pt x="2021" y="4285"/>
                  <a:pt x="2021" y="4390"/>
                </a:cubicBezTo>
                <a:cubicBezTo>
                  <a:pt x="2085" y="5191"/>
                  <a:pt x="1988" y="6010"/>
                  <a:pt x="2117" y="6794"/>
                </a:cubicBezTo>
                <a:cubicBezTo>
                  <a:pt x="2133" y="6898"/>
                  <a:pt x="2309" y="6846"/>
                  <a:pt x="2405" y="6898"/>
                </a:cubicBezTo>
                <a:cubicBezTo>
                  <a:pt x="3159" y="7299"/>
                  <a:pt x="2261" y="6950"/>
                  <a:pt x="2983" y="7212"/>
                </a:cubicBezTo>
                <a:cubicBezTo>
                  <a:pt x="3544" y="6898"/>
                  <a:pt x="3319" y="7142"/>
                  <a:pt x="3560" y="6375"/>
                </a:cubicBezTo>
                <a:cubicBezTo>
                  <a:pt x="3624" y="6166"/>
                  <a:pt x="3752" y="5748"/>
                  <a:pt x="3752" y="5748"/>
                </a:cubicBezTo>
                <a:cubicBezTo>
                  <a:pt x="3945" y="5818"/>
                  <a:pt x="4169" y="6097"/>
                  <a:pt x="4330" y="5957"/>
                </a:cubicBezTo>
                <a:cubicBezTo>
                  <a:pt x="4747" y="5626"/>
                  <a:pt x="4971" y="5417"/>
                  <a:pt x="5196" y="4912"/>
                </a:cubicBezTo>
                <a:cubicBezTo>
                  <a:pt x="5645" y="5644"/>
                  <a:pt x="5388" y="5400"/>
                  <a:pt x="5869" y="5748"/>
                </a:cubicBezTo>
                <a:cubicBezTo>
                  <a:pt x="6190" y="5714"/>
                  <a:pt x="6511" y="5731"/>
                  <a:pt x="6831" y="5644"/>
                </a:cubicBezTo>
                <a:cubicBezTo>
                  <a:pt x="7088" y="5574"/>
                  <a:pt x="7489" y="5313"/>
                  <a:pt x="7793" y="5226"/>
                </a:cubicBezTo>
                <a:cubicBezTo>
                  <a:pt x="7970" y="5034"/>
                  <a:pt x="8210" y="4912"/>
                  <a:pt x="8371" y="4703"/>
                </a:cubicBezTo>
                <a:cubicBezTo>
                  <a:pt x="8643" y="4320"/>
                  <a:pt x="8371" y="4076"/>
                  <a:pt x="8948" y="3867"/>
                </a:cubicBezTo>
                <a:cubicBezTo>
                  <a:pt x="9012" y="3763"/>
                  <a:pt x="9028" y="3606"/>
                  <a:pt x="9140" y="3554"/>
                </a:cubicBezTo>
                <a:cubicBezTo>
                  <a:pt x="9237" y="3519"/>
                  <a:pt x="9413" y="3554"/>
                  <a:pt x="9429" y="3658"/>
                </a:cubicBezTo>
                <a:cubicBezTo>
                  <a:pt x="9493" y="4006"/>
                  <a:pt x="9397" y="4355"/>
                  <a:pt x="9333" y="4703"/>
                </a:cubicBezTo>
                <a:cubicBezTo>
                  <a:pt x="9221" y="5330"/>
                  <a:pt x="8852" y="6132"/>
                  <a:pt x="8371" y="6480"/>
                </a:cubicBezTo>
                <a:cubicBezTo>
                  <a:pt x="8130" y="6881"/>
                  <a:pt x="7906" y="6863"/>
                  <a:pt x="7505" y="7003"/>
                </a:cubicBezTo>
                <a:cubicBezTo>
                  <a:pt x="7072" y="7473"/>
                  <a:pt x="7232" y="7455"/>
                  <a:pt x="7408" y="8048"/>
                </a:cubicBezTo>
                <a:cubicBezTo>
                  <a:pt x="8194" y="7978"/>
                  <a:pt x="8467" y="8048"/>
                  <a:pt x="9044" y="7630"/>
                </a:cubicBezTo>
                <a:cubicBezTo>
                  <a:pt x="9285" y="7246"/>
                  <a:pt x="9686" y="7055"/>
                  <a:pt x="10102" y="6898"/>
                </a:cubicBezTo>
                <a:cubicBezTo>
                  <a:pt x="10744" y="7368"/>
                  <a:pt x="10616" y="8309"/>
                  <a:pt x="10199" y="8988"/>
                </a:cubicBezTo>
                <a:cubicBezTo>
                  <a:pt x="10038" y="9685"/>
                  <a:pt x="10102" y="10330"/>
                  <a:pt x="10391" y="10974"/>
                </a:cubicBezTo>
                <a:cubicBezTo>
                  <a:pt x="11113" y="10713"/>
                  <a:pt x="10247" y="11096"/>
                  <a:pt x="10872" y="10556"/>
                </a:cubicBezTo>
                <a:cubicBezTo>
                  <a:pt x="11033" y="10417"/>
                  <a:pt x="11273" y="10365"/>
                  <a:pt x="11449" y="10243"/>
                </a:cubicBezTo>
                <a:cubicBezTo>
                  <a:pt x="12011" y="10452"/>
                  <a:pt x="11850" y="10870"/>
                  <a:pt x="11738" y="11497"/>
                </a:cubicBezTo>
                <a:cubicBezTo>
                  <a:pt x="11690" y="11775"/>
                  <a:pt x="11546" y="12333"/>
                  <a:pt x="11546" y="12333"/>
                </a:cubicBezTo>
                <a:cubicBezTo>
                  <a:pt x="11498" y="12768"/>
                  <a:pt x="11449" y="13935"/>
                  <a:pt x="10872" y="14110"/>
                </a:cubicBezTo>
                <a:cubicBezTo>
                  <a:pt x="10519" y="14214"/>
                  <a:pt x="10167" y="14249"/>
                  <a:pt x="9814" y="14319"/>
                </a:cubicBezTo>
                <a:cubicBezTo>
                  <a:pt x="9718" y="15974"/>
                  <a:pt x="9926" y="15921"/>
                  <a:pt x="8948" y="16723"/>
                </a:cubicBezTo>
                <a:cubicBezTo>
                  <a:pt x="9156" y="17071"/>
                  <a:pt x="9413" y="17210"/>
                  <a:pt x="9621" y="17559"/>
                </a:cubicBezTo>
                <a:cubicBezTo>
                  <a:pt x="9461" y="18238"/>
                  <a:pt x="8884" y="18377"/>
                  <a:pt x="8659" y="19126"/>
                </a:cubicBezTo>
                <a:cubicBezTo>
                  <a:pt x="8788" y="20224"/>
                  <a:pt x="8499" y="20973"/>
                  <a:pt x="9429" y="21217"/>
                </a:cubicBezTo>
                <a:cubicBezTo>
                  <a:pt x="9653" y="21374"/>
                  <a:pt x="9814" y="21600"/>
                  <a:pt x="10102" y="21321"/>
                </a:cubicBezTo>
                <a:cubicBezTo>
                  <a:pt x="10279" y="21165"/>
                  <a:pt x="10487" y="20694"/>
                  <a:pt x="10487" y="20694"/>
                </a:cubicBezTo>
                <a:cubicBezTo>
                  <a:pt x="10584" y="20276"/>
                  <a:pt x="10680" y="19858"/>
                  <a:pt x="10776" y="19440"/>
                </a:cubicBezTo>
                <a:cubicBezTo>
                  <a:pt x="10808" y="19335"/>
                  <a:pt x="10808" y="19196"/>
                  <a:pt x="10872" y="19126"/>
                </a:cubicBezTo>
                <a:cubicBezTo>
                  <a:pt x="11337" y="18621"/>
                  <a:pt x="11931" y="18604"/>
                  <a:pt x="12508" y="18395"/>
                </a:cubicBezTo>
                <a:cubicBezTo>
                  <a:pt x="13005" y="17855"/>
                  <a:pt x="13117" y="17263"/>
                  <a:pt x="12315" y="17036"/>
                </a:cubicBezTo>
                <a:cubicBezTo>
                  <a:pt x="12171" y="16426"/>
                  <a:pt x="12235" y="15852"/>
                  <a:pt x="12412" y="15259"/>
                </a:cubicBezTo>
                <a:cubicBezTo>
                  <a:pt x="12267" y="14354"/>
                  <a:pt x="12091" y="12699"/>
                  <a:pt x="12893" y="12124"/>
                </a:cubicBezTo>
                <a:cubicBezTo>
                  <a:pt x="13085" y="11479"/>
                  <a:pt x="13326" y="11270"/>
                  <a:pt x="12604" y="11079"/>
                </a:cubicBezTo>
                <a:cubicBezTo>
                  <a:pt x="12652" y="10626"/>
                  <a:pt x="12796" y="10173"/>
                  <a:pt x="12796" y="9720"/>
                </a:cubicBezTo>
                <a:cubicBezTo>
                  <a:pt x="12796" y="9598"/>
                  <a:pt x="12540" y="9093"/>
                  <a:pt x="12604" y="8988"/>
                </a:cubicBezTo>
                <a:cubicBezTo>
                  <a:pt x="12668" y="8901"/>
                  <a:pt x="12796" y="9058"/>
                  <a:pt x="12893" y="9093"/>
                </a:cubicBezTo>
                <a:cubicBezTo>
                  <a:pt x="12989" y="9058"/>
                  <a:pt x="13133" y="9093"/>
                  <a:pt x="13181" y="8988"/>
                </a:cubicBezTo>
                <a:cubicBezTo>
                  <a:pt x="13229" y="8884"/>
                  <a:pt x="13101" y="8779"/>
                  <a:pt x="13085" y="8675"/>
                </a:cubicBezTo>
                <a:cubicBezTo>
                  <a:pt x="12764" y="6968"/>
                  <a:pt x="13037" y="7908"/>
                  <a:pt x="12796" y="7107"/>
                </a:cubicBezTo>
                <a:cubicBezTo>
                  <a:pt x="12732" y="6497"/>
                  <a:pt x="12588" y="5835"/>
                  <a:pt x="12796" y="5226"/>
                </a:cubicBezTo>
                <a:cubicBezTo>
                  <a:pt x="12893" y="4930"/>
                  <a:pt x="13213" y="4755"/>
                  <a:pt x="13374" y="4494"/>
                </a:cubicBezTo>
                <a:cubicBezTo>
                  <a:pt x="13342" y="4355"/>
                  <a:pt x="13358" y="4181"/>
                  <a:pt x="13278" y="4076"/>
                </a:cubicBezTo>
                <a:cubicBezTo>
                  <a:pt x="13133" y="3885"/>
                  <a:pt x="12700" y="3658"/>
                  <a:pt x="12700" y="3658"/>
                </a:cubicBezTo>
                <a:cubicBezTo>
                  <a:pt x="12588" y="3362"/>
                  <a:pt x="12347" y="3135"/>
                  <a:pt x="12315" y="2822"/>
                </a:cubicBezTo>
                <a:cubicBezTo>
                  <a:pt x="12203" y="1672"/>
                  <a:pt x="13935" y="1550"/>
                  <a:pt x="14625" y="1359"/>
                </a:cubicBezTo>
                <a:cubicBezTo>
                  <a:pt x="14817" y="1428"/>
                  <a:pt x="15041" y="1428"/>
                  <a:pt x="15202" y="1568"/>
                </a:cubicBezTo>
                <a:cubicBezTo>
                  <a:pt x="15314" y="1655"/>
                  <a:pt x="15346" y="1846"/>
                  <a:pt x="15394" y="1986"/>
                </a:cubicBezTo>
                <a:cubicBezTo>
                  <a:pt x="15603" y="2595"/>
                  <a:pt x="15587" y="3292"/>
                  <a:pt x="15875" y="3867"/>
                </a:cubicBezTo>
                <a:cubicBezTo>
                  <a:pt x="15939" y="4006"/>
                  <a:pt x="16132" y="4006"/>
                  <a:pt x="16260" y="4076"/>
                </a:cubicBezTo>
                <a:cubicBezTo>
                  <a:pt x="18393" y="3954"/>
                  <a:pt x="18746" y="4128"/>
                  <a:pt x="17511" y="3240"/>
                </a:cubicBezTo>
                <a:cubicBezTo>
                  <a:pt x="17447" y="3031"/>
                  <a:pt x="17254" y="2456"/>
                  <a:pt x="17319" y="2299"/>
                </a:cubicBezTo>
                <a:cubicBezTo>
                  <a:pt x="17687" y="1341"/>
                  <a:pt x="18842" y="1515"/>
                  <a:pt x="19531" y="1463"/>
                </a:cubicBezTo>
                <a:cubicBezTo>
                  <a:pt x="19852" y="1515"/>
                  <a:pt x="20237" y="1446"/>
                  <a:pt x="20494" y="1672"/>
                </a:cubicBezTo>
                <a:cubicBezTo>
                  <a:pt x="20862" y="2003"/>
                  <a:pt x="20574" y="2265"/>
                  <a:pt x="21071" y="2613"/>
                </a:cubicBezTo>
                <a:cubicBezTo>
                  <a:pt x="21135" y="2822"/>
                  <a:pt x="21199" y="3031"/>
                  <a:pt x="21263" y="3240"/>
                </a:cubicBezTo>
                <a:cubicBezTo>
                  <a:pt x="21295" y="3345"/>
                  <a:pt x="21359" y="3554"/>
                  <a:pt x="21359" y="3554"/>
                </a:cubicBezTo>
                <a:cubicBezTo>
                  <a:pt x="21295" y="4686"/>
                  <a:pt x="21584" y="5574"/>
                  <a:pt x="20494" y="5330"/>
                </a:cubicBezTo>
                <a:cubicBezTo>
                  <a:pt x="20173" y="4634"/>
                  <a:pt x="20237" y="3972"/>
                  <a:pt x="20013" y="3240"/>
                </a:cubicBezTo>
                <a:cubicBezTo>
                  <a:pt x="17928" y="3397"/>
                  <a:pt x="18553" y="3170"/>
                  <a:pt x="19243" y="3658"/>
                </a:cubicBezTo>
                <a:cubicBezTo>
                  <a:pt x="19050" y="4477"/>
                  <a:pt x="19018" y="4860"/>
                  <a:pt x="18281" y="5121"/>
                </a:cubicBezTo>
                <a:cubicBezTo>
                  <a:pt x="17335" y="6149"/>
                  <a:pt x="18072" y="7490"/>
                  <a:pt x="16549" y="8048"/>
                </a:cubicBezTo>
                <a:cubicBezTo>
                  <a:pt x="16517" y="8187"/>
                  <a:pt x="16517" y="8344"/>
                  <a:pt x="16453" y="8466"/>
                </a:cubicBezTo>
                <a:cubicBezTo>
                  <a:pt x="16388" y="8623"/>
                  <a:pt x="16212" y="8710"/>
                  <a:pt x="16164" y="8884"/>
                </a:cubicBezTo>
                <a:cubicBezTo>
                  <a:pt x="15907" y="9912"/>
                  <a:pt x="16180" y="11009"/>
                  <a:pt x="15875" y="12019"/>
                </a:cubicBezTo>
                <a:cubicBezTo>
                  <a:pt x="15955" y="12699"/>
                  <a:pt x="15939" y="12960"/>
                  <a:pt x="16260" y="13483"/>
                </a:cubicBezTo>
                <a:cubicBezTo>
                  <a:pt x="16757" y="13430"/>
                  <a:pt x="17254" y="13622"/>
                  <a:pt x="17319" y="12960"/>
                </a:cubicBezTo>
                <a:cubicBezTo>
                  <a:pt x="17367" y="12559"/>
                  <a:pt x="17030" y="11810"/>
                  <a:pt x="17030" y="11810"/>
                </a:cubicBezTo>
                <a:cubicBezTo>
                  <a:pt x="17142" y="11114"/>
                  <a:pt x="17014" y="10783"/>
                  <a:pt x="17703" y="10974"/>
                </a:cubicBezTo>
                <a:cubicBezTo>
                  <a:pt x="18024" y="11445"/>
                  <a:pt x="18217" y="11967"/>
                  <a:pt x="19050" y="11288"/>
                </a:cubicBezTo>
                <a:cubicBezTo>
                  <a:pt x="19259" y="11114"/>
                  <a:pt x="19066" y="10713"/>
                  <a:pt x="19147" y="10452"/>
                </a:cubicBezTo>
                <a:cubicBezTo>
                  <a:pt x="19163" y="10382"/>
                  <a:pt x="19275" y="10382"/>
                  <a:pt x="19339" y="10347"/>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48" name="Line"/>
          <p:cNvSpPr/>
          <p:nvPr/>
        </p:nvSpPr>
        <p:spPr>
          <a:xfrm>
            <a:off x="7350007" y="1019804"/>
            <a:ext cx="7692257" cy="35473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173" y="13688"/>
                </a:moveTo>
                <a:cubicBezTo>
                  <a:pt x="1012" y="13542"/>
                  <a:pt x="817" y="13542"/>
                  <a:pt x="690" y="13312"/>
                </a:cubicBezTo>
                <a:cubicBezTo>
                  <a:pt x="644" y="13228"/>
                  <a:pt x="656" y="13060"/>
                  <a:pt x="621" y="12935"/>
                </a:cubicBezTo>
                <a:cubicBezTo>
                  <a:pt x="506" y="12516"/>
                  <a:pt x="483" y="12558"/>
                  <a:pt x="276" y="12307"/>
                </a:cubicBezTo>
                <a:cubicBezTo>
                  <a:pt x="81" y="12830"/>
                  <a:pt x="58" y="13165"/>
                  <a:pt x="0" y="13814"/>
                </a:cubicBezTo>
                <a:cubicBezTo>
                  <a:pt x="150" y="14609"/>
                  <a:pt x="391" y="15216"/>
                  <a:pt x="483" y="16074"/>
                </a:cubicBezTo>
                <a:cubicBezTo>
                  <a:pt x="506" y="16702"/>
                  <a:pt x="414" y="19277"/>
                  <a:pt x="621" y="20093"/>
                </a:cubicBezTo>
                <a:cubicBezTo>
                  <a:pt x="656" y="20219"/>
                  <a:pt x="759" y="20177"/>
                  <a:pt x="828" y="20219"/>
                </a:cubicBezTo>
                <a:cubicBezTo>
                  <a:pt x="1012" y="19528"/>
                  <a:pt x="1173" y="19088"/>
                  <a:pt x="1587" y="18837"/>
                </a:cubicBezTo>
                <a:cubicBezTo>
                  <a:pt x="1886" y="19026"/>
                  <a:pt x="2185" y="19026"/>
                  <a:pt x="2484" y="19214"/>
                </a:cubicBezTo>
                <a:cubicBezTo>
                  <a:pt x="2818" y="20135"/>
                  <a:pt x="2795" y="21202"/>
                  <a:pt x="3450" y="21600"/>
                </a:cubicBezTo>
                <a:cubicBezTo>
                  <a:pt x="3773" y="21453"/>
                  <a:pt x="3945" y="21600"/>
                  <a:pt x="4279" y="21474"/>
                </a:cubicBezTo>
                <a:cubicBezTo>
                  <a:pt x="4359" y="21035"/>
                  <a:pt x="4325" y="21056"/>
                  <a:pt x="4555" y="20721"/>
                </a:cubicBezTo>
                <a:cubicBezTo>
                  <a:pt x="4681" y="20533"/>
                  <a:pt x="4969" y="20219"/>
                  <a:pt x="4969" y="20219"/>
                </a:cubicBezTo>
                <a:cubicBezTo>
                  <a:pt x="4819" y="18900"/>
                  <a:pt x="5141" y="19088"/>
                  <a:pt x="5659" y="18460"/>
                </a:cubicBezTo>
                <a:cubicBezTo>
                  <a:pt x="5785" y="17770"/>
                  <a:pt x="5912" y="16974"/>
                  <a:pt x="5452" y="16702"/>
                </a:cubicBezTo>
                <a:cubicBezTo>
                  <a:pt x="5544" y="15907"/>
                  <a:pt x="5624" y="15928"/>
                  <a:pt x="6004" y="15572"/>
                </a:cubicBezTo>
                <a:cubicBezTo>
                  <a:pt x="6464" y="15844"/>
                  <a:pt x="6567" y="15781"/>
                  <a:pt x="7039" y="15572"/>
                </a:cubicBezTo>
                <a:cubicBezTo>
                  <a:pt x="7177" y="15321"/>
                  <a:pt x="7315" y="15070"/>
                  <a:pt x="7453" y="14819"/>
                </a:cubicBezTo>
                <a:cubicBezTo>
                  <a:pt x="7568" y="14609"/>
                  <a:pt x="7269" y="14316"/>
                  <a:pt x="7177" y="14065"/>
                </a:cubicBezTo>
                <a:cubicBezTo>
                  <a:pt x="7096" y="13835"/>
                  <a:pt x="7062" y="13521"/>
                  <a:pt x="6970" y="13312"/>
                </a:cubicBezTo>
                <a:cubicBezTo>
                  <a:pt x="6809" y="12935"/>
                  <a:pt x="6441" y="12642"/>
                  <a:pt x="6211" y="12433"/>
                </a:cubicBezTo>
                <a:cubicBezTo>
                  <a:pt x="6349" y="12265"/>
                  <a:pt x="6567" y="12223"/>
                  <a:pt x="6625" y="11930"/>
                </a:cubicBezTo>
                <a:cubicBezTo>
                  <a:pt x="6728" y="11386"/>
                  <a:pt x="6820" y="10863"/>
                  <a:pt x="6901" y="10298"/>
                </a:cubicBezTo>
                <a:cubicBezTo>
                  <a:pt x="6947" y="9126"/>
                  <a:pt x="7027" y="7953"/>
                  <a:pt x="7039" y="6781"/>
                </a:cubicBezTo>
                <a:cubicBezTo>
                  <a:pt x="7050" y="6195"/>
                  <a:pt x="7016" y="5609"/>
                  <a:pt x="6970" y="5023"/>
                </a:cubicBezTo>
                <a:cubicBezTo>
                  <a:pt x="6947" y="4751"/>
                  <a:pt x="6970" y="4353"/>
                  <a:pt x="6832" y="4270"/>
                </a:cubicBezTo>
                <a:cubicBezTo>
                  <a:pt x="6337" y="3977"/>
                  <a:pt x="6544" y="4165"/>
                  <a:pt x="6211" y="3767"/>
                </a:cubicBezTo>
                <a:cubicBezTo>
                  <a:pt x="6487" y="3035"/>
                  <a:pt x="6981" y="2260"/>
                  <a:pt x="7384" y="1758"/>
                </a:cubicBezTo>
                <a:cubicBezTo>
                  <a:pt x="7545" y="1298"/>
                  <a:pt x="7752" y="1088"/>
                  <a:pt x="7936" y="628"/>
                </a:cubicBezTo>
                <a:cubicBezTo>
                  <a:pt x="7982" y="502"/>
                  <a:pt x="8005" y="314"/>
                  <a:pt x="8074" y="251"/>
                </a:cubicBezTo>
                <a:cubicBezTo>
                  <a:pt x="8247" y="105"/>
                  <a:pt x="8626" y="0"/>
                  <a:pt x="8626" y="0"/>
                </a:cubicBezTo>
                <a:cubicBezTo>
                  <a:pt x="8603" y="167"/>
                  <a:pt x="8580" y="335"/>
                  <a:pt x="8557" y="502"/>
                </a:cubicBezTo>
                <a:cubicBezTo>
                  <a:pt x="8511" y="753"/>
                  <a:pt x="8419" y="1256"/>
                  <a:pt x="8419" y="1256"/>
                </a:cubicBezTo>
                <a:cubicBezTo>
                  <a:pt x="8500" y="1486"/>
                  <a:pt x="8534" y="1779"/>
                  <a:pt x="8626" y="2009"/>
                </a:cubicBezTo>
                <a:cubicBezTo>
                  <a:pt x="8707" y="2198"/>
                  <a:pt x="8822" y="2323"/>
                  <a:pt x="8902" y="2512"/>
                </a:cubicBezTo>
                <a:cubicBezTo>
                  <a:pt x="9063" y="2888"/>
                  <a:pt x="9121" y="3433"/>
                  <a:pt x="9178" y="3893"/>
                </a:cubicBezTo>
                <a:cubicBezTo>
                  <a:pt x="9236" y="5128"/>
                  <a:pt x="9109" y="5526"/>
                  <a:pt x="9523" y="6279"/>
                </a:cubicBezTo>
                <a:cubicBezTo>
                  <a:pt x="9638" y="6886"/>
                  <a:pt x="9650" y="7116"/>
                  <a:pt x="10006" y="7284"/>
                </a:cubicBezTo>
                <a:cubicBezTo>
                  <a:pt x="10432" y="7033"/>
                  <a:pt x="10570" y="6970"/>
                  <a:pt x="10420" y="6153"/>
                </a:cubicBezTo>
                <a:cubicBezTo>
                  <a:pt x="10466" y="6028"/>
                  <a:pt x="10501" y="5881"/>
                  <a:pt x="10558" y="5777"/>
                </a:cubicBezTo>
                <a:cubicBezTo>
                  <a:pt x="10685" y="5588"/>
                  <a:pt x="10973" y="5274"/>
                  <a:pt x="10973" y="5274"/>
                </a:cubicBezTo>
                <a:cubicBezTo>
                  <a:pt x="11145" y="4333"/>
                  <a:pt x="11088" y="3747"/>
                  <a:pt x="11663" y="3391"/>
                </a:cubicBezTo>
                <a:cubicBezTo>
                  <a:pt x="11812" y="2595"/>
                  <a:pt x="11421" y="2574"/>
                  <a:pt x="11111" y="2386"/>
                </a:cubicBezTo>
                <a:cubicBezTo>
                  <a:pt x="10961" y="1967"/>
                  <a:pt x="10777" y="1800"/>
                  <a:pt x="10627" y="1381"/>
                </a:cubicBezTo>
                <a:cubicBezTo>
                  <a:pt x="10650" y="1172"/>
                  <a:pt x="10627" y="921"/>
                  <a:pt x="10696" y="753"/>
                </a:cubicBezTo>
                <a:cubicBezTo>
                  <a:pt x="10938" y="147"/>
                  <a:pt x="11743" y="837"/>
                  <a:pt x="12008" y="1005"/>
                </a:cubicBezTo>
                <a:cubicBezTo>
                  <a:pt x="12295" y="1172"/>
                  <a:pt x="12606" y="1088"/>
                  <a:pt x="12905" y="1130"/>
                </a:cubicBezTo>
                <a:cubicBezTo>
                  <a:pt x="13537" y="1905"/>
                  <a:pt x="13273" y="2574"/>
                  <a:pt x="13319" y="4270"/>
                </a:cubicBezTo>
                <a:cubicBezTo>
                  <a:pt x="13296" y="4563"/>
                  <a:pt x="13307" y="4877"/>
                  <a:pt x="13250" y="5149"/>
                </a:cubicBezTo>
                <a:cubicBezTo>
                  <a:pt x="13192" y="5421"/>
                  <a:pt x="13031" y="5609"/>
                  <a:pt x="12974" y="5902"/>
                </a:cubicBezTo>
                <a:cubicBezTo>
                  <a:pt x="12951" y="6028"/>
                  <a:pt x="12928" y="6153"/>
                  <a:pt x="12905" y="6279"/>
                </a:cubicBezTo>
                <a:cubicBezTo>
                  <a:pt x="13043" y="6363"/>
                  <a:pt x="13181" y="6447"/>
                  <a:pt x="13319" y="6530"/>
                </a:cubicBezTo>
                <a:cubicBezTo>
                  <a:pt x="13399" y="6572"/>
                  <a:pt x="13422" y="6279"/>
                  <a:pt x="13457" y="6153"/>
                </a:cubicBezTo>
                <a:cubicBezTo>
                  <a:pt x="13618" y="5547"/>
                  <a:pt x="13388" y="5944"/>
                  <a:pt x="13733" y="5526"/>
                </a:cubicBezTo>
                <a:cubicBezTo>
                  <a:pt x="13859" y="4835"/>
                  <a:pt x="14055" y="5044"/>
                  <a:pt x="14423" y="5149"/>
                </a:cubicBezTo>
                <a:cubicBezTo>
                  <a:pt x="14538" y="5086"/>
                  <a:pt x="14768" y="4981"/>
                  <a:pt x="14837" y="4772"/>
                </a:cubicBezTo>
                <a:cubicBezTo>
                  <a:pt x="15079" y="4081"/>
                  <a:pt x="14998" y="3474"/>
                  <a:pt x="15320" y="2888"/>
                </a:cubicBezTo>
                <a:cubicBezTo>
                  <a:pt x="15194" y="2177"/>
                  <a:pt x="15286" y="1926"/>
                  <a:pt x="15596" y="1507"/>
                </a:cubicBezTo>
                <a:cubicBezTo>
                  <a:pt x="15849" y="1653"/>
                  <a:pt x="16022" y="1884"/>
                  <a:pt x="16286" y="2009"/>
                </a:cubicBezTo>
                <a:cubicBezTo>
                  <a:pt x="16677" y="3056"/>
                  <a:pt x="17034" y="4312"/>
                  <a:pt x="17252" y="5526"/>
                </a:cubicBezTo>
                <a:cubicBezTo>
                  <a:pt x="17287" y="5735"/>
                  <a:pt x="17482" y="5609"/>
                  <a:pt x="17597" y="5651"/>
                </a:cubicBezTo>
                <a:cubicBezTo>
                  <a:pt x="17701" y="5065"/>
                  <a:pt x="17770" y="4479"/>
                  <a:pt x="17873" y="3893"/>
                </a:cubicBezTo>
                <a:cubicBezTo>
                  <a:pt x="17942" y="3056"/>
                  <a:pt x="17919" y="2784"/>
                  <a:pt x="18357" y="2512"/>
                </a:cubicBezTo>
                <a:cubicBezTo>
                  <a:pt x="18449" y="2553"/>
                  <a:pt x="18575" y="2512"/>
                  <a:pt x="18633" y="2637"/>
                </a:cubicBezTo>
                <a:cubicBezTo>
                  <a:pt x="18725" y="2847"/>
                  <a:pt x="18771" y="3391"/>
                  <a:pt x="18771" y="3391"/>
                </a:cubicBezTo>
                <a:cubicBezTo>
                  <a:pt x="18713" y="3893"/>
                  <a:pt x="18288" y="5609"/>
                  <a:pt x="18081" y="6028"/>
                </a:cubicBezTo>
                <a:cubicBezTo>
                  <a:pt x="17747" y="6698"/>
                  <a:pt x="17321" y="7158"/>
                  <a:pt x="17045" y="7912"/>
                </a:cubicBezTo>
                <a:cubicBezTo>
                  <a:pt x="17068" y="8288"/>
                  <a:pt x="16999" y="8728"/>
                  <a:pt x="17114" y="9042"/>
                </a:cubicBezTo>
                <a:cubicBezTo>
                  <a:pt x="17195" y="9272"/>
                  <a:pt x="17528" y="9293"/>
                  <a:pt x="17528" y="9293"/>
                </a:cubicBezTo>
                <a:cubicBezTo>
                  <a:pt x="17678" y="10109"/>
                  <a:pt x="17540" y="11135"/>
                  <a:pt x="17390" y="11930"/>
                </a:cubicBezTo>
                <a:cubicBezTo>
                  <a:pt x="17367" y="13019"/>
                  <a:pt x="17413" y="14128"/>
                  <a:pt x="17321" y="15195"/>
                </a:cubicBezTo>
                <a:cubicBezTo>
                  <a:pt x="17298" y="15488"/>
                  <a:pt x="17114" y="15677"/>
                  <a:pt x="17045" y="15949"/>
                </a:cubicBezTo>
                <a:cubicBezTo>
                  <a:pt x="16861" y="16598"/>
                  <a:pt x="16884" y="17477"/>
                  <a:pt x="16493" y="17707"/>
                </a:cubicBezTo>
                <a:cubicBezTo>
                  <a:pt x="16171" y="18565"/>
                  <a:pt x="16275" y="18167"/>
                  <a:pt x="16148" y="18837"/>
                </a:cubicBezTo>
                <a:cubicBezTo>
                  <a:pt x="16355" y="19423"/>
                  <a:pt x="16424" y="19402"/>
                  <a:pt x="16769" y="19088"/>
                </a:cubicBezTo>
                <a:cubicBezTo>
                  <a:pt x="17011" y="18209"/>
                  <a:pt x="17206" y="17247"/>
                  <a:pt x="17666" y="16702"/>
                </a:cubicBezTo>
                <a:cubicBezTo>
                  <a:pt x="17793" y="15991"/>
                  <a:pt x="17839" y="15886"/>
                  <a:pt x="18150" y="16451"/>
                </a:cubicBezTo>
                <a:cubicBezTo>
                  <a:pt x="18265" y="17247"/>
                  <a:pt x="18046" y="17707"/>
                  <a:pt x="17942" y="18460"/>
                </a:cubicBezTo>
                <a:cubicBezTo>
                  <a:pt x="17988" y="18565"/>
                  <a:pt x="18196" y="19214"/>
                  <a:pt x="18288" y="19214"/>
                </a:cubicBezTo>
                <a:cubicBezTo>
                  <a:pt x="18368" y="19214"/>
                  <a:pt x="18368" y="18942"/>
                  <a:pt x="18426" y="18837"/>
                </a:cubicBezTo>
                <a:cubicBezTo>
                  <a:pt x="18483" y="18733"/>
                  <a:pt x="18564" y="18670"/>
                  <a:pt x="18633" y="18586"/>
                </a:cubicBezTo>
                <a:cubicBezTo>
                  <a:pt x="18817" y="18084"/>
                  <a:pt x="19081" y="17644"/>
                  <a:pt x="19323" y="17205"/>
                </a:cubicBezTo>
                <a:cubicBezTo>
                  <a:pt x="19725" y="17351"/>
                  <a:pt x="19967" y="17791"/>
                  <a:pt x="20358" y="17958"/>
                </a:cubicBezTo>
                <a:cubicBezTo>
                  <a:pt x="20381" y="17979"/>
                  <a:pt x="20703" y="18419"/>
                  <a:pt x="20772" y="18335"/>
                </a:cubicBezTo>
                <a:cubicBezTo>
                  <a:pt x="20910" y="18167"/>
                  <a:pt x="21048" y="17581"/>
                  <a:pt x="21048" y="17581"/>
                </a:cubicBezTo>
                <a:cubicBezTo>
                  <a:pt x="20956" y="17079"/>
                  <a:pt x="20898" y="16598"/>
                  <a:pt x="20841" y="16074"/>
                </a:cubicBezTo>
                <a:cubicBezTo>
                  <a:pt x="20887" y="15698"/>
                  <a:pt x="20841" y="15237"/>
                  <a:pt x="20979" y="14944"/>
                </a:cubicBezTo>
                <a:cubicBezTo>
                  <a:pt x="21059" y="14777"/>
                  <a:pt x="21450" y="15740"/>
                  <a:pt x="21531" y="15823"/>
                </a:cubicBezTo>
                <a:cubicBezTo>
                  <a:pt x="21554" y="15949"/>
                  <a:pt x="21600" y="16200"/>
                  <a:pt x="21600" y="16200"/>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49" name="Line"/>
          <p:cNvSpPr/>
          <p:nvPr/>
        </p:nvSpPr>
        <p:spPr>
          <a:xfrm>
            <a:off x="14722203" y="1063565"/>
            <a:ext cx="6382002" cy="5140302"/>
          </a:xfrm>
          <a:custGeom>
            <a:avLst/>
            <a:gdLst/>
            <a:ahLst/>
            <a:cxnLst>
              <a:cxn ang="0">
                <a:pos x="wd2" y="hd2"/>
              </a:cxn>
              <a:cxn ang="5400000">
                <a:pos x="wd2" y="hd2"/>
              </a:cxn>
              <a:cxn ang="10800000">
                <a:pos x="wd2" y="hd2"/>
              </a:cxn>
              <a:cxn ang="16200000">
                <a:pos x="wd2" y="hd2"/>
              </a:cxn>
            </a:cxnLst>
            <a:rect l="0" t="0" r="r" b="b"/>
            <a:pathLst>
              <a:path w="21588" h="21491" fill="norm" stroke="1" extrusionOk="0">
                <a:moveTo>
                  <a:pt x="248" y="10233"/>
                </a:moveTo>
                <a:cubicBezTo>
                  <a:pt x="344" y="9200"/>
                  <a:pt x="207" y="8691"/>
                  <a:pt x="658" y="7964"/>
                </a:cubicBezTo>
                <a:cubicBezTo>
                  <a:pt x="1260" y="8182"/>
                  <a:pt x="1028" y="9026"/>
                  <a:pt x="1069" y="9622"/>
                </a:cubicBezTo>
                <a:cubicBezTo>
                  <a:pt x="1493" y="9506"/>
                  <a:pt x="1506" y="9346"/>
                  <a:pt x="1643" y="8924"/>
                </a:cubicBezTo>
                <a:cubicBezTo>
                  <a:pt x="1561" y="8473"/>
                  <a:pt x="1465" y="7324"/>
                  <a:pt x="987" y="7004"/>
                </a:cubicBezTo>
                <a:cubicBezTo>
                  <a:pt x="863" y="6916"/>
                  <a:pt x="713" y="6902"/>
                  <a:pt x="576" y="6829"/>
                </a:cubicBezTo>
                <a:cubicBezTo>
                  <a:pt x="494" y="6786"/>
                  <a:pt x="412" y="6713"/>
                  <a:pt x="330" y="6655"/>
                </a:cubicBezTo>
                <a:cubicBezTo>
                  <a:pt x="248" y="6524"/>
                  <a:pt x="84" y="6306"/>
                  <a:pt x="84" y="6131"/>
                </a:cubicBezTo>
                <a:cubicBezTo>
                  <a:pt x="84" y="6044"/>
                  <a:pt x="221" y="5811"/>
                  <a:pt x="166" y="5869"/>
                </a:cubicBezTo>
                <a:cubicBezTo>
                  <a:pt x="84" y="5956"/>
                  <a:pt x="-12" y="6349"/>
                  <a:pt x="2" y="6218"/>
                </a:cubicBezTo>
                <a:cubicBezTo>
                  <a:pt x="70" y="5738"/>
                  <a:pt x="248" y="5287"/>
                  <a:pt x="330" y="4822"/>
                </a:cubicBezTo>
                <a:cubicBezTo>
                  <a:pt x="357" y="4676"/>
                  <a:pt x="330" y="4502"/>
                  <a:pt x="412" y="4386"/>
                </a:cubicBezTo>
                <a:cubicBezTo>
                  <a:pt x="467" y="4313"/>
                  <a:pt x="576" y="4327"/>
                  <a:pt x="658" y="4298"/>
                </a:cubicBezTo>
                <a:cubicBezTo>
                  <a:pt x="590" y="3571"/>
                  <a:pt x="289" y="2786"/>
                  <a:pt x="987" y="2291"/>
                </a:cubicBezTo>
                <a:cubicBezTo>
                  <a:pt x="1055" y="2233"/>
                  <a:pt x="1151" y="2247"/>
                  <a:pt x="1233" y="2204"/>
                </a:cubicBezTo>
                <a:cubicBezTo>
                  <a:pt x="1370" y="2131"/>
                  <a:pt x="1520" y="2044"/>
                  <a:pt x="1643" y="1942"/>
                </a:cubicBezTo>
                <a:cubicBezTo>
                  <a:pt x="2314" y="1375"/>
                  <a:pt x="1766" y="1578"/>
                  <a:pt x="2382" y="1418"/>
                </a:cubicBezTo>
                <a:cubicBezTo>
                  <a:pt x="2532" y="924"/>
                  <a:pt x="2751" y="793"/>
                  <a:pt x="3203" y="633"/>
                </a:cubicBezTo>
                <a:cubicBezTo>
                  <a:pt x="3545" y="866"/>
                  <a:pt x="3517" y="1142"/>
                  <a:pt x="3777" y="1418"/>
                </a:cubicBezTo>
                <a:cubicBezTo>
                  <a:pt x="4174" y="1840"/>
                  <a:pt x="4872" y="1811"/>
                  <a:pt x="5337" y="1855"/>
                </a:cubicBezTo>
                <a:cubicBezTo>
                  <a:pt x="5583" y="1913"/>
                  <a:pt x="5843" y="1942"/>
                  <a:pt x="5993" y="2204"/>
                </a:cubicBezTo>
                <a:cubicBezTo>
                  <a:pt x="6294" y="2713"/>
                  <a:pt x="5747" y="2887"/>
                  <a:pt x="6486" y="3076"/>
                </a:cubicBezTo>
                <a:cubicBezTo>
                  <a:pt x="6937" y="3396"/>
                  <a:pt x="7307" y="3658"/>
                  <a:pt x="7635" y="4124"/>
                </a:cubicBezTo>
                <a:cubicBezTo>
                  <a:pt x="7785" y="4749"/>
                  <a:pt x="7949" y="5767"/>
                  <a:pt x="8456" y="6131"/>
                </a:cubicBezTo>
                <a:cubicBezTo>
                  <a:pt x="8620" y="6669"/>
                  <a:pt x="8606" y="6495"/>
                  <a:pt x="8456" y="7440"/>
                </a:cubicBezTo>
                <a:cubicBezTo>
                  <a:pt x="8428" y="7615"/>
                  <a:pt x="8291" y="7964"/>
                  <a:pt x="8291" y="7964"/>
                </a:cubicBezTo>
                <a:cubicBezTo>
                  <a:pt x="8360" y="8342"/>
                  <a:pt x="8374" y="8720"/>
                  <a:pt x="8456" y="9098"/>
                </a:cubicBezTo>
                <a:cubicBezTo>
                  <a:pt x="8510" y="9360"/>
                  <a:pt x="8702" y="9884"/>
                  <a:pt x="8702" y="9884"/>
                </a:cubicBezTo>
                <a:cubicBezTo>
                  <a:pt x="8948" y="9622"/>
                  <a:pt x="9153" y="9564"/>
                  <a:pt x="9441" y="9360"/>
                </a:cubicBezTo>
                <a:cubicBezTo>
                  <a:pt x="9646" y="8924"/>
                  <a:pt x="9742" y="8866"/>
                  <a:pt x="10179" y="8749"/>
                </a:cubicBezTo>
                <a:cubicBezTo>
                  <a:pt x="10261" y="8691"/>
                  <a:pt x="10330" y="8618"/>
                  <a:pt x="10425" y="8575"/>
                </a:cubicBezTo>
                <a:cubicBezTo>
                  <a:pt x="10535" y="8531"/>
                  <a:pt x="10672" y="8575"/>
                  <a:pt x="10754" y="8487"/>
                </a:cubicBezTo>
                <a:cubicBezTo>
                  <a:pt x="10836" y="8400"/>
                  <a:pt x="10795" y="8255"/>
                  <a:pt x="10836" y="8138"/>
                </a:cubicBezTo>
                <a:cubicBezTo>
                  <a:pt x="10973" y="7789"/>
                  <a:pt x="11123" y="7411"/>
                  <a:pt x="11328" y="7091"/>
                </a:cubicBezTo>
                <a:cubicBezTo>
                  <a:pt x="11274" y="6276"/>
                  <a:pt x="11397" y="5709"/>
                  <a:pt x="10754" y="5258"/>
                </a:cubicBezTo>
                <a:cubicBezTo>
                  <a:pt x="10781" y="5055"/>
                  <a:pt x="10767" y="4836"/>
                  <a:pt x="10836" y="4647"/>
                </a:cubicBezTo>
                <a:cubicBezTo>
                  <a:pt x="10877" y="4531"/>
                  <a:pt x="11068" y="4502"/>
                  <a:pt x="11082" y="4386"/>
                </a:cubicBezTo>
                <a:cubicBezTo>
                  <a:pt x="11123" y="4095"/>
                  <a:pt x="11027" y="3804"/>
                  <a:pt x="11000" y="3513"/>
                </a:cubicBezTo>
                <a:cubicBezTo>
                  <a:pt x="10508" y="3687"/>
                  <a:pt x="10672" y="3804"/>
                  <a:pt x="10097" y="3687"/>
                </a:cubicBezTo>
                <a:cubicBezTo>
                  <a:pt x="10125" y="3600"/>
                  <a:pt x="10125" y="3498"/>
                  <a:pt x="10179" y="3426"/>
                </a:cubicBezTo>
                <a:cubicBezTo>
                  <a:pt x="10248" y="3324"/>
                  <a:pt x="10398" y="3280"/>
                  <a:pt x="10425" y="3164"/>
                </a:cubicBezTo>
                <a:cubicBezTo>
                  <a:pt x="10467" y="2989"/>
                  <a:pt x="10220" y="2378"/>
                  <a:pt x="10179" y="2204"/>
                </a:cubicBezTo>
                <a:cubicBezTo>
                  <a:pt x="10275" y="1826"/>
                  <a:pt x="10480" y="1695"/>
                  <a:pt x="10590" y="1331"/>
                </a:cubicBezTo>
                <a:cubicBezTo>
                  <a:pt x="10125" y="996"/>
                  <a:pt x="10207" y="851"/>
                  <a:pt x="9605" y="982"/>
                </a:cubicBezTo>
                <a:cubicBezTo>
                  <a:pt x="9523" y="1040"/>
                  <a:pt x="9454" y="1186"/>
                  <a:pt x="9358" y="1156"/>
                </a:cubicBezTo>
                <a:cubicBezTo>
                  <a:pt x="9071" y="1084"/>
                  <a:pt x="9427" y="647"/>
                  <a:pt x="9441" y="633"/>
                </a:cubicBezTo>
                <a:cubicBezTo>
                  <a:pt x="9605" y="487"/>
                  <a:pt x="9824" y="473"/>
                  <a:pt x="10015" y="371"/>
                </a:cubicBezTo>
                <a:cubicBezTo>
                  <a:pt x="10289" y="-65"/>
                  <a:pt x="10207" y="-109"/>
                  <a:pt x="11000" y="196"/>
                </a:cubicBezTo>
                <a:cubicBezTo>
                  <a:pt x="11178" y="269"/>
                  <a:pt x="11096" y="618"/>
                  <a:pt x="11246" y="720"/>
                </a:cubicBezTo>
                <a:cubicBezTo>
                  <a:pt x="11397" y="822"/>
                  <a:pt x="11739" y="895"/>
                  <a:pt x="11739" y="895"/>
                </a:cubicBezTo>
                <a:cubicBezTo>
                  <a:pt x="11958" y="1593"/>
                  <a:pt x="12245" y="2015"/>
                  <a:pt x="11739" y="2815"/>
                </a:cubicBezTo>
                <a:cubicBezTo>
                  <a:pt x="12341" y="3033"/>
                  <a:pt x="12067" y="2946"/>
                  <a:pt x="12560" y="3076"/>
                </a:cubicBezTo>
                <a:cubicBezTo>
                  <a:pt x="12860" y="3280"/>
                  <a:pt x="13161" y="3266"/>
                  <a:pt x="13462" y="3426"/>
                </a:cubicBezTo>
                <a:cubicBezTo>
                  <a:pt x="13654" y="3527"/>
                  <a:pt x="13804" y="3731"/>
                  <a:pt x="14037" y="3775"/>
                </a:cubicBezTo>
                <a:cubicBezTo>
                  <a:pt x="14365" y="3833"/>
                  <a:pt x="14694" y="3833"/>
                  <a:pt x="15022" y="3862"/>
                </a:cubicBezTo>
                <a:cubicBezTo>
                  <a:pt x="14598" y="4167"/>
                  <a:pt x="14776" y="3920"/>
                  <a:pt x="15104" y="4211"/>
                </a:cubicBezTo>
                <a:cubicBezTo>
                  <a:pt x="15186" y="4284"/>
                  <a:pt x="15213" y="4386"/>
                  <a:pt x="15268" y="4473"/>
                </a:cubicBezTo>
                <a:cubicBezTo>
                  <a:pt x="14912" y="5026"/>
                  <a:pt x="15241" y="5738"/>
                  <a:pt x="14694" y="6131"/>
                </a:cubicBezTo>
                <a:cubicBezTo>
                  <a:pt x="14557" y="6073"/>
                  <a:pt x="14393" y="6073"/>
                  <a:pt x="14283" y="5956"/>
                </a:cubicBezTo>
                <a:cubicBezTo>
                  <a:pt x="14105" y="5767"/>
                  <a:pt x="14283" y="5375"/>
                  <a:pt x="14119" y="5171"/>
                </a:cubicBezTo>
                <a:cubicBezTo>
                  <a:pt x="14051" y="5084"/>
                  <a:pt x="13900" y="5113"/>
                  <a:pt x="13791" y="5084"/>
                </a:cubicBezTo>
                <a:cubicBezTo>
                  <a:pt x="13695" y="5375"/>
                  <a:pt x="13380" y="5869"/>
                  <a:pt x="13380" y="5869"/>
                </a:cubicBezTo>
                <a:cubicBezTo>
                  <a:pt x="12984" y="5767"/>
                  <a:pt x="12546" y="5636"/>
                  <a:pt x="12395" y="6131"/>
                </a:cubicBezTo>
                <a:cubicBezTo>
                  <a:pt x="12573" y="7935"/>
                  <a:pt x="12163" y="7775"/>
                  <a:pt x="13380" y="7964"/>
                </a:cubicBezTo>
                <a:cubicBezTo>
                  <a:pt x="13544" y="8022"/>
                  <a:pt x="13763" y="8284"/>
                  <a:pt x="13873" y="8138"/>
                </a:cubicBezTo>
                <a:cubicBezTo>
                  <a:pt x="13927" y="8066"/>
                  <a:pt x="14228" y="7658"/>
                  <a:pt x="14283" y="7527"/>
                </a:cubicBezTo>
                <a:cubicBezTo>
                  <a:pt x="14324" y="7440"/>
                  <a:pt x="14310" y="7324"/>
                  <a:pt x="14365" y="7266"/>
                </a:cubicBezTo>
                <a:cubicBezTo>
                  <a:pt x="14420" y="7207"/>
                  <a:pt x="14529" y="7207"/>
                  <a:pt x="14611" y="7178"/>
                </a:cubicBezTo>
                <a:cubicBezTo>
                  <a:pt x="14639" y="7266"/>
                  <a:pt x="14639" y="7382"/>
                  <a:pt x="14694" y="7440"/>
                </a:cubicBezTo>
                <a:cubicBezTo>
                  <a:pt x="14844" y="7600"/>
                  <a:pt x="15159" y="7644"/>
                  <a:pt x="15350" y="7702"/>
                </a:cubicBezTo>
                <a:cubicBezTo>
                  <a:pt x="15624" y="7789"/>
                  <a:pt x="15815" y="7949"/>
                  <a:pt x="16089" y="8051"/>
                </a:cubicBezTo>
                <a:cubicBezTo>
                  <a:pt x="16417" y="8022"/>
                  <a:pt x="16745" y="8007"/>
                  <a:pt x="17074" y="7964"/>
                </a:cubicBezTo>
                <a:cubicBezTo>
                  <a:pt x="17429" y="7920"/>
                  <a:pt x="17744" y="7586"/>
                  <a:pt x="18059" y="7440"/>
                </a:cubicBezTo>
                <a:cubicBezTo>
                  <a:pt x="18319" y="7324"/>
                  <a:pt x="18879" y="7178"/>
                  <a:pt x="18879" y="7178"/>
                </a:cubicBezTo>
                <a:cubicBezTo>
                  <a:pt x="19481" y="7396"/>
                  <a:pt x="20165" y="7426"/>
                  <a:pt x="20685" y="7789"/>
                </a:cubicBezTo>
                <a:cubicBezTo>
                  <a:pt x="21123" y="8487"/>
                  <a:pt x="21123" y="8226"/>
                  <a:pt x="20685" y="8924"/>
                </a:cubicBezTo>
                <a:cubicBezTo>
                  <a:pt x="20658" y="10000"/>
                  <a:pt x="20357" y="11106"/>
                  <a:pt x="20603" y="12153"/>
                </a:cubicBezTo>
                <a:cubicBezTo>
                  <a:pt x="20466" y="12720"/>
                  <a:pt x="20576" y="12924"/>
                  <a:pt x="21096" y="13113"/>
                </a:cubicBezTo>
                <a:cubicBezTo>
                  <a:pt x="21273" y="13404"/>
                  <a:pt x="21479" y="13476"/>
                  <a:pt x="21588" y="13811"/>
                </a:cubicBezTo>
                <a:cubicBezTo>
                  <a:pt x="21533" y="13986"/>
                  <a:pt x="21479" y="14160"/>
                  <a:pt x="21424" y="14335"/>
                </a:cubicBezTo>
                <a:cubicBezTo>
                  <a:pt x="21396" y="14422"/>
                  <a:pt x="21342" y="14596"/>
                  <a:pt x="21342" y="14596"/>
                </a:cubicBezTo>
                <a:cubicBezTo>
                  <a:pt x="21273" y="15266"/>
                  <a:pt x="21287" y="15702"/>
                  <a:pt x="20849" y="16167"/>
                </a:cubicBezTo>
                <a:cubicBezTo>
                  <a:pt x="20644" y="16836"/>
                  <a:pt x="20261" y="17258"/>
                  <a:pt x="19864" y="17826"/>
                </a:cubicBezTo>
                <a:cubicBezTo>
                  <a:pt x="19741" y="18218"/>
                  <a:pt x="19905" y="18451"/>
                  <a:pt x="20111" y="18786"/>
                </a:cubicBezTo>
                <a:cubicBezTo>
                  <a:pt x="20193" y="19236"/>
                  <a:pt x="20165" y="19411"/>
                  <a:pt x="20521" y="19658"/>
                </a:cubicBezTo>
                <a:cubicBezTo>
                  <a:pt x="20671" y="20138"/>
                  <a:pt x="20740" y="20327"/>
                  <a:pt x="20193" y="20182"/>
                </a:cubicBezTo>
                <a:cubicBezTo>
                  <a:pt x="20070" y="19993"/>
                  <a:pt x="19905" y="19847"/>
                  <a:pt x="19782" y="19658"/>
                </a:cubicBezTo>
                <a:cubicBezTo>
                  <a:pt x="19673" y="19484"/>
                  <a:pt x="19741" y="19207"/>
                  <a:pt x="19618" y="19047"/>
                </a:cubicBezTo>
                <a:cubicBezTo>
                  <a:pt x="19563" y="18975"/>
                  <a:pt x="19454" y="19004"/>
                  <a:pt x="19372" y="18960"/>
                </a:cubicBezTo>
                <a:cubicBezTo>
                  <a:pt x="19194" y="18858"/>
                  <a:pt x="19044" y="18727"/>
                  <a:pt x="18879" y="18611"/>
                </a:cubicBezTo>
                <a:cubicBezTo>
                  <a:pt x="18496" y="18335"/>
                  <a:pt x="18784" y="18364"/>
                  <a:pt x="18387" y="18175"/>
                </a:cubicBezTo>
                <a:cubicBezTo>
                  <a:pt x="18223" y="18102"/>
                  <a:pt x="17895" y="18000"/>
                  <a:pt x="17895" y="18000"/>
                </a:cubicBezTo>
                <a:cubicBezTo>
                  <a:pt x="17730" y="18029"/>
                  <a:pt x="17553" y="18000"/>
                  <a:pt x="17402" y="18087"/>
                </a:cubicBezTo>
                <a:cubicBezTo>
                  <a:pt x="17019" y="18320"/>
                  <a:pt x="17689" y="19004"/>
                  <a:pt x="17895" y="19047"/>
                </a:cubicBezTo>
                <a:cubicBezTo>
                  <a:pt x="18168" y="19120"/>
                  <a:pt x="18442" y="19106"/>
                  <a:pt x="18715" y="19135"/>
                </a:cubicBezTo>
                <a:cubicBezTo>
                  <a:pt x="18811" y="19455"/>
                  <a:pt x="18948" y="19731"/>
                  <a:pt x="19126" y="20007"/>
                </a:cubicBezTo>
                <a:cubicBezTo>
                  <a:pt x="19003" y="20415"/>
                  <a:pt x="19071" y="20706"/>
                  <a:pt x="19290" y="21055"/>
                </a:cubicBezTo>
                <a:cubicBezTo>
                  <a:pt x="19262" y="21200"/>
                  <a:pt x="19208" y="21491"/>
                  <a:pt x="19208" y="21491"/>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50" name="Line"/>
          <p:cNvSpPr/>
          <p:nvPr/>
        </p:nvSpPr>
        <p:spPr>
          <a:xfrm>
            <a:off x="8045529" y="5318162"/>
            <a:ext cx="12425420" cy="3781795"/>
          </a:xfrm>
          <a:custGeom>
            <a:avLst/>
            <a:gdLst/>
            <a:ahLst/>
            <a:cxnLst>
              <a:cxn ang="0">
                <a:pos x="wd2" y="hd2"/>
              </a:cxn>
              <a:cxn ang="5400000">
                <a:pos x="wd2" y="hd2"/>
              </a:cxn>
              <a:cxn ang="10800000">
                <a:pos x="wd2" y="hd2"/>
              </a:cxn>
              <a:cxn ang="16200000">
                <a:pos x="wd2" y="hd2"/>
              </a:cxn>
            </a:cxnLst>
            <a:rect l="0" t="0" r="r" b="b"/>
            <a:pathLst>
              <a:path w="21600" h="21298" fill="norm" stroke="1" extrusionOk="0">
                <a:moveTo>
                  <a:pt x="21600" y="4985"/>
                </a:moveTo>
                <a:cubicBezTo>
                  <a:pt x="21157" y="6211"/>
                  <a:pt x="21464" y="3640"/>
                  <a:pt x="21129" y="3323"/>
                </a:cubicBezTo>
                <a:cubicBezTo>
                  <a:pt x="20921" y="3126"/>
                  <a:pt x="20671" y="2710"/>
                  <a:pt x="20486" y="2374"/>
                </a:cubicBezTo>
                <a:cubicBezTo>
                  <a:pt x="20321" y="1701"/>
                  <a:pt x="20207" y="1326"/>
                  <a:pt x="19929" y="1068"/>
                </a:cubicBezTo>
                <a:cubicBezTo>
                  <a:pt x="19629" y="1108"/>
                  <a:pt x="19321" y="1049"/>
                  <a:pt x="19029" y="1187"/>
                </a:cubicBezTo>
                <a:cubicBezTo>
                  <a:pt x="18979" y="1207"/>
                  <a:pt x="18986" y="1444"/>
                  <a:pt x="18943" y="1543"/>
                </a:cubicBezTo>
                <a:cubicBezTo>
                  <a:pt x="18907" y="1622"/>
                  <a:pt x="18857" y="1622"/>
                  <a:pt x="18814" y="1662"/>
                </a:cubicBezTo>
                <a:cubicBezTo>
                  <a:pt x="18471" y="1425"/>
                  <a:pt x="18693" y="1385"/>
                  <a:pt x="18557" y="712"/>
                </a:cubicBezTo>
                <a:cubicBezTo>
                  <a:pt x="18514" y="495"/>
                  <a:pt x="18321" y="119"/>
                  <a:pt x="18257" y="0"/>
                </a:cubicBezTo>
                <a:cubicBezTo>
                  <a:pt x="18000" y="119"/>
                  <a:pt x="17843" y="-59"/>
                  <a:pt x="18043" y="1068"/>
                </a:cubicBezTo>
                <a:cubicBezTo>
                  <a:pt x="18100" y="1365"/>
                  <a:pt x="18300" y="1781"/>
                  <a:pt x="18300" y="1781"/>
                </a:cubicBezTo>
                <a:cubicBezTo>
                  <a:pt x="18314" y="1978"/>
                  <a:pt x="18400" y="2532"/>
                  <a:pt x="18300" y="2730"/>
                </a:cubicBezTo>
                <a:cubicBezTo>
                  <a:pt x="18150" y="3027"/>
                  <a:pt x="17807" y="3145"/>
                  <a:pt x="17614" y="3323"/>
                </a:cubicBezTo>
                <a:cubicBezTo>
                  <a:pt x="17600" y="3759"/>
                  <a:pt x="17614" y="4214"/>
                  <a:pt x="17571" y="4629"/>
                </a:cubicBezTo>
                <a:cubicBezTo>
                  <a:pt x="17557" y="4767"/>
                  <a:pt x="17479" y="4748"/>
                  <a:pt x="17443" y="4866"/>
                </a:cubicBezTo>
                <a:cubicBezTo>
                  <a:pt x="17379" y="5084"/>
                  <a:pt x="17421" y="5479"/>
                  <a:pt x="17357" y="5697"/>
                </a:cubicBezTo>
                <a:cubicBezTo>
                  <a:pt x="17236" y="6112"/>
                  <a:pt x="16793" y="6132"/>
                  <a:pt x="16671" y="6172"/>
                </a:cubicBezTo>
                <a:cubicBezTo>
                  <a:pt x="16450" y="6370"/>
                  <a:pt x="16329" y="5974"/>
                  <a:pt x="16114" y="5816"/>
                </a:cubicBezTo>
                <a:cubicBezTo>
                  <a:pt x="16043" y="5301"/>
                  <a:pt x="16000" y="4352"/>
                  <a:pt x="15900" y="3917"/>
                </a:cubicBezTo>
                <a:cubicBezTo>
                  <a:pt x="15879" y="3818"/>
                  <a:pt x="15814" y="3838"/>
                  <a:pt x="15771" y="3798"/>
                </a:cubicBezTo>
                <a:cubicBezTo>
                  <a:pt x="15571" y="4154"/>
                  <a:pt x="15471" y="3917"/>
                  <a:pt x="15257" y="3679"/>
                </a:cubicBezTo>
                <a:cubicBezTo>
                  <a:pt x="15486" y="3462"/>
                  <a:pt x="15357" y="3660"/>
                  <a:pt x="15557" y="2849"/>
                </a:cubicBezTo>
                <a:cubicBezTo>
                  <a:pt x="15586" y="2730"/>
                  <a:pt x="15643" y="2493"/>
                  <a:pt x="15643" y="2493"/>
                </a:cubicBezTo>
                <a:cubicBezTo>
                  <a:pt x="15657" y="2275"/>
                  <a:pt x="15771" y="1484"/>
                  <a:pt x="15557" y="1425"/>
                </a:cubicBezTo>
                <a:cubicBezTo>
                  <a:pt x="15557" y="1425"/>
                  <a:pt x="15236" y="1721"/>
                  <a:pt x="15171" y="1781"/>
                </a:cubicBezTo>
                <a:cubicBezTo>
                  <a:pt x="15071" y="1879"/>
                  <a:pt x="14914" y="2255"/>
                  <a:pt x="14914" y="2255"/>
                </a:cubicBezTo>
                <a:cubicBezTo>
                  <a:pt x="14814" y="2671"/>
                  <a:pt x="14743" y="2928"/>
                  <a:pt x="14571" y="3086"/>
                </a:cubicBezTo>
                <a:cubicBezTo>
                  <a:pt x="14443" y="3046"/>
                  <a:pt x="14279" y="3225"/>
                  <a:pt x="14186" y="2967"/>
                </a:cubicBezTo>
                <a:cubicBezTo>
                  <a:pt x="13521" y="1128"/>
                  <a:pt x="14414" y="2077"/>
                  <a:pt x="13971" y="1662"/>
                </a:cubicBezTo>
                <a:cubicBezTo>
                  <a:pt x="13829" y="1800"/>
                  <a:pt x="13729" y="1998"/>
                  <a:pt x="13586" y="2137"/>
                </a:cubicBezTo>
                <a:cubicBezTo>
                  <a:pt x="13571" y="2295"/>
                  <a:pt x="13579" y="2493"/>
                  <a:pt x="13543" y="2611"/>
                </a:cubicBezTo>
                <a:cubicBezTo>
                  <a:pt x="13479" y="2829"/>
                  <a:pt x="13286" y="3086"/>
                  <a:pt x="13286" y="3086"/>
                </a:cubicBezTo>
                <a:cubicBezTo>
                  <a:pt x="13164" y="3600"/>
                  <a:pt x="12921" y="3679"/>
                  <a:pt x="12729" y="4036"/>
                </a:cubicBezTo>
                <a:cubicBezTo>
                  <a:pt x="12307" y="3640"/>
                  <a:pt x="11843" y="3857"/>
                  <a:pt x="11400" y="3561"/>
                </a:cubicBezTo>
                <a:cubicBezTo>
                  <a:pt x="11414" y="3185"/>
                  <a:pt x="11500" y="1899"/>
                  <a:pt x="11400" y="1543"/>
                </a:cubicBezTo>
                <a:cubicBezTo>
                  <a:pt x="11329" y="1286"/>
                  <a:pt x="11057" y="1306"/>
                  <a:pt x="11057" y="1306"/>
                </a:cubicBezTo>
                <a:cubicBezTo>
                  <a:pt x="10936" y="1820"/>
                  <a:pt x="10836" y="2334"/>
                  <a:pt x="10714" y="2849"/>
                </a:cubicBezTo>
                <a:cubicBezTo>
                  <a:pt x="10643" y="3620"/>
                  <a:pt x="10736" y="4115"/>
                  <a:pt x="10886" y="4748"/>
                </a:cubicBezTo>
                <a:cubicBezTo>
                  <a:pt x="10729" y="5400"/>
                  <a:pt x="10550" y="5203"/>
                  <a:pt x="10286" y="5104"/>
                </a:cubicBezTo>
                <a:cubicBezTo>
                  <a:pt x="10193" y="5025"/>
                  <a:pt x="10086" y="5005"/>
                  <a:pt x="10071" y="4629"/>
                </a:cubicBezTo>
                <a:cubicBezTo>
                  <a:pt x="10050" y="4075"/>
                  <a:pt x="10129" y="4075"/>
                  <a:pt x="10200" y="3679"/>
                </a:cubicBezTo>
                <a:cubicBezTo>
                  <a:pt x="10307" y="3106"/>
                  <a:pt x="10414" y="2453"/>
                  <a:pt x="10543" y="1899"/>
                </a:cubicBezTo>
                <a:cubicBezTo>
                  <a:pt x="10579" y="1385"/>
                  <a:pt x="10643" y="1088"/>
                  <a:pt x="10586" y="594"/>
                </a:cubicBezTo>
                <a:cubicBezTo>
                  <a:pt x="10443" y="633"/>
                  <a:pt x="10293" y="574"/>
                  <a:pt x="10157" y="712"/>
                </a:cubicBezTo>
                <a:cubicBezTo>
                  <a:pt x="10129" y="752"/>
                  <a:pt x="10093" y="1425"/>
                  <a:pt x="10071" y="1662"/>
                </a:cubicBezTo>
                <a:cubicBezTo>
                  <a:pt x="9986" y="2532"/>
                  <a:pt x="9850" y="4075"/>
                  <a:pt x="9514" y="4392"/>
                </a:cubicBezTo>
                <a:cubicBezTo>
                  <a:pt x="9636" y="5381"/>
                  <a:pt x="9250" y="5954"/>
                  <a:pt x="9000" y="6409"/>
                </a:cubicBezTo>
                <a:cubicBezTo>
                  <a:pt x="8936" y="6923"/>
                  <a:pt x="8879" y="6923"/>
                  <a:pt x="8700" y="6765"/>
                </a:cubicBezTo>
                <a:cubicBezTo>
                  <a:pt x="8657" y="6805"/>
                  <a:pt x="8579" y="6765"/>
                  <a:pt x="8571" y="6884"/>
                </a:cubicBezTo>
                <a:cubicBezTo>
                  <a:pt x="8514" y="7596"/>
                  <a:pt x="8729" y="8486"/>
                  <a:pt x="8871" y="9020"/>
                </a:cubicBezTo>
                <a:cubicBezTo>
                  <a:pt x="8979" y="9890"/>
                  <a:pt x="8936" y="9495"/>
                  <a:pt x="9000" y="10207"/>
                </a:cubicBezTo>
                <a:cubicBezTo>
                  <a:pt x="8779" y="10622"/>
                  <a:pt x="8443" y="10227"/>
                  <a:pt x="8186" y="10088"/>
                </a:cubicBezTo>
                <a:cubicBezTo>
                  <a:pt x="8136" y="10484"/>
                  <a:pt x="8064" y="10761"/>
                  <a:pt x="8014" y="11156"/>
                </a:cubicBezTo>
                <a:cubicBezTo>
                  <a:pt x="8207" y="11690"/>
                  <a:pt x="8200" y="11354"/>
                  <a:pt x="8486" y="11512"/>
                </a:cubicBezTo>
                <a:cubicBezTo>
                  <a:pt x="8543" y="11592"/>
                  <a:pt x="8593" y="11730"/>
                  <a:pt x="8657" y="11750"/>
                </a:cubicBezTo>
                <a:cubicBezTo>
                  <a:pt x="8714" y="11770"/>
                  <a:pt x="8800" y="11493"/>
                  <a:pt x="8829" y="11631"/>
                </a:cubicBezTo>
                <a:cubicBezTo>
                  <a:pt x="8900" y="12027"/>
                  <a:pt x="8893" y="12501"/>
                  <a:pt x="8871" y="12937"/>
                </a:cubicBezTo>
                <a:cubicBezTo>
                  <a:pt x="8864" y="13075"/>
                  <a:pt x="8814" y="12699"/>
                  <a:pt x="8786" y="12581"/>
                </a:cubicBezTo>
                <a:cubicBezTo>
                  <a:pt x="8429" y="12679"/>
                  <a:pt x="8329" y="12679"/>
                  <a:pt x="8057" y="13174"/>
                </a:cubicBezTo>
                <a:cubicBezTo>
                  <a:pt x="8100" y="13253"/>
                  <a:pt x="8136" y="13352"/>
                  <a:pt x="8186" y="13411"/>
                </a:cubicBezTo>
                <a:cubicBezTo>
                  <a:pt x="8257" y="13490"/>
                  <a:pt x="8336" y="13431"/>
                  <a:pt x="8400" y="13530"/>
                </a:cubicBezTo>
                <a:cubicBezTo>
                  <a:pt x="8457" y="13609"/>
                  <a:pt x="8479" y="13787"/>
                  <a:pt x="8529" y="13886"/>
                </a:cubicBezTo>
                <a:cubicBezTo>
                  <a:pt x="8564" y="13965"/>
                  <a:pt x="8614" y="13965"/>
                  <a:pt x="8657" y="14005"/>
                </a:cubicBezTo>
                <a:cubicBezTo>
                  <a:pt x="8714" y="14994"/>
                  <a:pt x="8714" y="15033"/>
                  <a:pt x="8357" y="14836"/>
                </a:cubicBezTo>
                <a:cubicBezTo>
                  <a:pt x="8250" y="15290"/>
                  <a:pt x="8150" y="15271"/>
                  <a:pt x="7971" y="15429"/>
                </a:cubicBezTo>
                <a:cubicBezTo>
                  <a:pt x="7850" y="15923"/>
                  <a:pt x="7850" y="16260"/>
                  <a:pt x="8100" y="16022"/>
                </a:cubicBezTo>
                <a:cubicBezTo>
                  <a:pt x="8000" y="16833"/>
                  <a:pt x="7657" y="16556"/>
                  <a:pt x="7371" y="16616"/>
                </a:cubicBezTo>
                <a:cubicBezTo>
                  <a:pt x="7136" y="16833"/>
                  <a:pt x="7164" y="16457"/>
                  <a:pt x="7114" y="15904"/>
                </a:cubicBezTo>
                <a:cubicBezTo>
                  <a:pt x="7214" y="15488"/>
                  <a:pt x="7286" y="15350"/>
                  <a:pt x="7457" y="15192"/>
                </a:cubicBezTo>
                <a:cubicBezTo>
                  <a:pt x="7536" y="14519"/>
                  <a:pt x="7486" y="14954"/>
                  <a:pt x="7586" y="13886"/>
                </a:cubicBezTo>
                <a:cubicBezTo>
                  <a:pt x="7607" y="13649"/>
                  <a:pt x="7643" y="13411"/>
                  <a:pt x="7671" y="13174"/>
                </a:cubicBezTo>
                <a:cubicBezTo>
                  <a:pt x="7686" y="13055"/>
                  <a:pt x="7714" y="12818"/>
                  <a:pt x="7714" y="12818"/>
                </a:cubicBezTo>
                <a:cubicBezTo>
                  <a:pt x="7686" y="12521"/>
                  <a:pt x="7614" y="12284"/>
                  <a:pt x="7586" y="11987"/>
                </a:cubicBezTo>
                <a:cubicBezTo>
                  <a:pt x="7500" y="11038"/>
                  <a:pt x="7593" y="10543"/>
                  <a:pt x="7286" y="9970"/>
                </a:cubicBezTo>
                <a:cubicBezTo>
                  <a:pt x="6986" y="10246"/>
                  <a:pt x="7286" y="10642"/>
                  <a:pt x="6986" y="10919"/>
                </a:cubicBezTo>
                <a:cubicBezTo>
                  <a:pt x="6779" y="10622"/>
                  <a:pt x="6771" y="10326"/>
                  <a:pt x="6600" y="9851"/>
                </a:cubicBezTo>
                <a:cubicBezTo>
                  <a:pt x="6557" y="9079"/>
                  <a:pt x="6536" y="8822"/>
                  <a:pt x="6686" y="8189"/>
                </a:cubicBezTo>
                <a:cubicBezTo>
                  <a:pt x="6764" y="7299"/>
                  <a:pt x="6729" y="7339"/>
                  <a:pt x="6386" y="7477"/>
                </a:cubicBezTo>
                <a:cubicBezTo>
                  <a:pt x="6229" y="7616"/>
                  <a:pt x="6121" y="7833"/>
                  <a:pt x="5957" y="7952"/>
                </a:cubicBezTo>
                <a:cubicBezTo>
                  <a:pt x="5714" y="7814"/>
                  <a:pt x="5636" y="7695"/>
                  <a:pt x="5357" y="8071"/>
                </a:cubicBezTo>
                <a:cubicBezTo>
                  <a:pt x="5264" y="8209"/>
                  <a:pt x="5336" y="8684"/>
                  <a:pt x="5271" y="8901"/>
                </a:cubicBezTo>
                <a:cubicBezTo>
                  <a:pt x="5243" y="9000"/>
                  <a:pt x="5186" y="8981"/>
                  <a:pt x="5143" y="9020"/>
                </a:cubicBezTo>
                <a:cubicBezTo>
                  <a:pt x="4621" y="8822"/>
                  <a:pt x="5007" y="8921"/>
                  <a:pt x="4671" y="8308"/>
                </a:cubicBezTo>
                <a:cubicBezTo>
                  <a:pt x="4350" y="8486"/>
                  <a:pt x="4493" y="8466"/>
                  <a:pt x="4329" y="9139"/>
                </a:cubicBezTo>
                <a:cubicBezTo>
                  <a:pt x="4343" y="9732"/>
                  <a:pt x="4300" y="10365"/>
                  <a:pt x="4371" y="10919"/>
                </a:cubicBezTo>
                <a:cubicBezTo>
                  <a:pt x="4393" y="11077"/>
                  <a:pt x="4493" y="10879"/>
                  <a:pt x="4543" y="10800"/>
                </a:cubicBezTo>
                <a:cubicBezTo>
                  <a:pt x="4736" y="10523"/>
                  <a:pt x="4800" y="10246"/>
                  <a:pt x="5014" y="10088"/>
                </a:cubicBezTo>
                <a:cubicBezTo>
                  <a:pt x="5100" y="10167"/>
                  <a:pt x="5214" y="10128"/>
                  <a:pt x="5271" y="10326"/>
                </a:cubicBezTo>
                <a:cubicBezTo>
                  <a:pt x="5336" y="10563"/>
                  <a:pt x="5386" y="11948"/>
                  <a:pt x="5400" y="12225"/>
                </a:cubicBezTo>
                <a:cubicBezTo>
                  <a:pt x="5386" y="12699"/>
                  <a:pt x="5379" y="13174"/>
                  <a:pt x="5357" y="13649"/>
                </a:cubicBezTo>
                <a:cubicBezTo>
                  <a:pt x="5350" y="13767"/>
                  <a:pt x="5357" y="13965"/>
                  <a:pt x="5314" y="14005"/>
                </a:cubicBezTo>
                <a:cubicBezTo>
                  <a:pt x="5257" y="14064"/>
                  <a:pt x="5200" y="13926"/>
                  <a:pt x="5143" y="13886"/>
                </a:cubicBezTo>
                <a:cubicBezTo>
                  <a:pt x="5029" y="13273"/>
                  <a:pt x="5050" y="12640"/>
                  <a:pt x="4971" y="11987"/>
                </a:cubicBezTo>
                <a:cubicBezTo>
                  <a:pt x="4643" y="12165"/>
                  <a:pt x="4757" y="12343"/>
                  <a:pt x="4543" y="12937"/>
                </a:cubicBezTo>
                <a:cubicBezTo>
                  <a:pt x="4471" y="13550"/>
                  <a:pt x="4514" y="14123"/>
                  <a:pt x="4586" y="14717"/>
                </a:cubicBezTo>
                <a:cubicBezTo>
                  <a:pt x="4536" y="16042"/>
                  <a:pt x="4486" y="16181"/>
                  <a:pt x="4886" y="16734"/>
                </a:cubicBezTo>
                <a:cubicBezTo>
                  <a:pt x="4779" y="17644"/>
                  <a:pt x="4600" y="18436"/>
                  <a:pt x="4500" y="19345"/>
                </a:cubicBezTo>
                <a:cubicBezTo>
                  <a:pt x="4457" y="19701"/>
                  <a:pt x="4500" y="20295"/>
                  <a:pt x="4371" y="20414"/>
                </a:cubicBezTo>
                <a:cubicBezTo>
                  <a:pt x="4186" y="20592"/>
                  <a:pt x="4286" y="20493"/>
                  <a:pt x="4071" y="20651"/>
                </a:cubicBezTo>
                <a:cubicBezTo>
                  <a:pt x="3857" y="21541"/>
                  <a:pt x="3814" y="21363"/>
                  <a:pt x="3429" y="21007"/>
                </a:cubicBezTo>
                <a:cubicBezTo>
                  <a:pt x="3414" y="20770"/>
                  <a:pt x="3450" y="20473"/>
                  <a:pt x="3386" y="20295"/>
                </a:cubicBezTo>
                <a:cubicBezTo>
                  <a:pt x="3350" y="20196"/>
                  <a:pt x="3307" y="20473"/>
                  <a:pt x="3257" y="20532"/>
                </a:cubicBezTo>
                <a:cubicBezTo>
                  <a:pt x="3064" y="20770"/>
                  <a:pt x="2821" y="20987"/>
                  <a:pt x="2614" y="21126"/>
                </a:cubicBezTo>
                <a:cubicBezTo>
                  <a:pt x="2457" y="21086"/>
                  <a:pt x="2293" y="21165"/>
                  <a:pt x="2143" y="21007"/>
                </a:cubicBezTo>
                <a:cubicBezTo>
                  <a:pt x="2100" y="20967"/>
                  <a:pt x="2157" y="20750"/>
                  <a:pt x="2186" y="20651"/>
                </a:cubicBezTo>
                <a:cubicBezTo>
                  <a:pt x="2286" y="20236"/>
                  <a:pt x="2386" y="20077"/>
                  <a:pt x="2443" y="19583"/>
                </a:cubicBezTo>
                <a:cubicBezTo>
                  <a:pt x="2207" y="19148"/>
                  <a:pt x="2143" y="19049"/>
                  <a:pt x="1886" y="18871"/>
                </a:cubicBezTo>
                <a:cubicBezTo>
                  <a:pt x="1643" y="17862"/>
                  <a:pt x="1700" y="16932"/>
                  <a:pt x="1886" y="15904"/>
                </a:cubicBezTo>
                <a:cubicBezTo>
                  <a:pt x="1943" y="15607"/>
                  <a:pt x="1907" y="15429"/>
                  <a:pt x="2014" y="15192"/>
                </a:cubicBezTo>
                <a:cubicBezTo>
                  <a:pt x="2171" y="14836"/>
                  <a:pt x="2393" y="14895"/>
                  <a:pt x="2571" y="14836"/>
                </a:cubicBezTo>
                <a:cubicBezTo>
                  <a:pt x="2850" y="14638"/>
                  <a:pt x="2964" y="14104"/>
                  <a:pt x="3086" y="13411"/>
                </a:cubicBezTo>
                <a:cubicBezTo>
                  <a:pt x="2800" y="13214"/>
                  <a:pt x="2350" y="13490"/>
                  <a:pt x="2100" y="13530"/>
                </a:cubicBezTo>
                <a:cubicBezTo>
                  <a:pt x="1979" y="14539"/>
                  <a:pt x="2179" y="13154"/>
                  <a:pt x="1886" y="14123"/>
                </a:cubicBezTo>
                <a:cubicBezTo>
                  <a:pt x="1850" y="14242"/>
                  <a:pt x="1879" y="14460"/>
                  <a:pt x="1843" y="14598"/>
                </a:cubicBezTo>
                <a:cubicBezTo>
                  <a:pt x="1793" y="14796"/>
                  <a:pt x="1657" y="14895"/>
                  <a:pt x="1586" y="14954"/>
                </a:cubicBezTo>
                <a:cubicBezTo>
                  <a:pt x="1486" y="15627"/>
                  <a:pt x="1464" y="16141"/>
                  <a:pt x="1200" y="16378"/>
                </a:cubicBezTo>
                <a:cubicBezTo>
                  <a:pt x="1057" y="15567"/>
                  <a:pt x="1186" y="14855"/>
                  <a:pt x="1457" y="14361"/>
                </a:cubicBezTo>
                <a:cubicBezTo>
                  <a:pt x="1521" y="13688"/>
                  <a:pt x="1579" y="13312"/>
                  <a:pt x="1757" y="12818"/>
                </a:cubicBezTo>
                <a:cubicBezTo>
                  <a:pt x="1821" y="12066"/>
                  <a:pt x="2029" y="11750"/>
                  <a:pt x="1714" y="11156"/>
                </a:cubicBezTo>
                <a:cubicBezTo>
                  <a:pt x="1643" y="10583"/>
                  <a:pt x="1607" y="10029"/>
                  <a:pt x="1500" y="9495"/>
                </a:cubicBezTo>
                <a:cubicBezTo>
                  <a:pt x="1471" y="9376"/>
                  <a:pt x="1393" y="9257"/>
                  <a:pt x="1414" y="9139"/>
                </a:cubicBezTo>
                <a:cubicBezTo>
                  <a:pt x="1436" y="9020"/>
                  <a:pt x="1500" y="9218"/>
                  <a:pt x="1543" y="9257"/>
                </a:cubicBezTo>
                <a:cubicBezTo>
                  <a:pt x="1586" y="8921"/>
                  <a:pt x="1593" y="8288"/>
                  <a:pt x="1714" y="8071"/>
                </a:cubicBezTo>
                <a:cubicBezTo>
                  <a:pt x="1764" y="7972"/>
                  <a:pt x="1829" y="8011"/>
                  <a:pt x="1886" y="7952"/>
                </a:cubicBezTo>
                <a:cubicBezTo>
                  <a:pt x="2114" y="7715"/>
                  <a:pt x="2350" y="7418"/>
                  <a:pt x="2571" y="7121"/>
                </a:cubicBezTo>
                <a:cubicBezTo>
                  <a:pt x="2836" y="6033"/>
                  <a:pt x="1843" y="6330"/>
                  <a:pt x="1714" y="6290"/>
                </a:cubicBezTo>
                <a:cubicBezTo>
                  <a:pt x="1671" y="6211"/>
                  <a:pt x="1636" y="6033"/>
                  <a:pt x="1586" y="6053"/>
                </a:cubicBezTo>
                <a:cubicBezTo>
                  <a:pt x="1386" y="6152"/>
                  <a:pt x="1507" y="6825"/>
                  <a:pt x="1414" y="6053"/>
                </a:cubicBezTo>
                <a:cubicBezTo>
                  <a:pt x="1471" y="4985"/>
                  <a:pt x="1607" y="4055"/>
                  <a:pt x="2014" y="3679"/>
                </a:cubicBezTo>
                <a:cubicBezTo>
                  <a:pt x="1964" y="3106"/>
                  <a:pt x="1914" y="3027"/>
                  <a:pt x="1714" y="2849"/>
                </a:cubicBezTo>
                <a:cubicBezTo>
                  <a:pt x="1629" y="2117"/>
                  <a:pt x="1464" y="1068"/>
                  <a:pt x="1286" y="475"/>
                </a:cubicBezTo>
                <a:cubicBezTo>
                  <a:pt x="1179" y="119"/>
                  <a:pt x="814" y="0"/>
                  <a:pt x="814" y="0"/>
                </a:cubicBezTo>
                <a:cubicBezTo>
                  <a:pt x="393" y="119"/>
                  <a:pt x="386" y="159"/>
                  <a:pt x="86" y="712"/>
                </a:cubicBezTo>
                <a:cubicBezTo>
                  <a:pt x="21" y="1266"/>
                  <a:pt x="171" y="1899"/>
                  <a:pt x="0" y="2374"/>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51" name="Line"/>
          <p:cNvSpPr/>
          <p:nvPr/>
        </p:nvSpPr>
        <p:spPr>
          <a:xfrm>
            <a:off x="3018360" y="5492637"/>
            <a:ext cx="5028622" cy="7228477"/>
          </a:xfrm>
          <a:custGeom>
            <a:avLst/>
            <a:gdLst/>
            <a:ahLst/>
            <a:cxnLst>
              <a:cxn ang="0">
                <a:pos x="wd2" y="hd2"/>
              </a:cxn>
              <a:cxn ang="5400000">
                <a:pos x="wd2" y="hd2"/>
              </a:cxn>
              <a:cxn ang="10800000">
                <a:pos x="wd2" y="hd2"/>
              </a:cxn>
              <a:cxn ang="16200000">
                <a:pos x="wd2" y="hd2"/>
              </a:cxn>
            </a:cxnLst>
            <a:rect l="0" t="0" r="r" b="b"/>
            <a:pathLst>
              <a:path w="21583" h="21557" fill="norm" stroke="1" extrusionOk="0">
                <a:moveTo>
                  <a:pt x="21583" y="318"/>
                </a:moveTo>
                <a:cubicBezTo>
                  <a:pt x="21096" y="287"/>
                  <a:pt x="20158" y="116"/>
                  <a:pt x="19706" y="191"/>
                </a:cubicBezTo>
                <a:cubicBezTo>
                  <a:pt x="18716" y="797"/>
                  <a:pt x="19984" y="-43"/>
                  <a:pt x="19289" y="637"/>
                </a:cubicBezTo>
                <a:cubicBezTo>
                  <a:pt x="19011" y="914"/>
                  <a:pt x="18281" y="1073"/>
                  <a:pt x="17830" y="1211"/>
                </a:cubicBezTo>
                <a:cubicBezTo>
                  <a:pt x="17430" y="1583"/>
                  <a:pt x="17517" y="1605"/>
                  <a:pt x="17725" y="2104"/>
                </a:cubicBezTo>
                <a:cubicBezTo>
                  <a:pt x="17638" y="2593"/>
                  <a:pt x="17708" y="2763"/>
                  <a:pt x="17308" y="3125"/>
                </a:cubicBezTo>
                <a:cubicBezTo>
                  <a:pt x="16995" y="2848"/>
                  <a:pt x="16717" y="2593"/>
                  <a:pt x="16474" y="2296"/>
                </a:cubicBezTo>
                <a:cubicBezTo>
                  <a:pt x="16561" y="1679"/>
                  <a:pt x="16665" y="1530"/>
                  <a:pt x="16995" y="1020"/>
                </a:cubicBezTo>
                <a:cubicBezTo>
                  <a:pt x="16961" y="807"/>
                  <a:pt x="16961" y="595"/>
                  <a:pt x="16891" y="382"/>
                </a:cubicBezTo>
                <a:cubicBezTo>
                  <a:pt x="16856" y="255"/>
                  <a:pt x="16683" y="0"/>
                  <a:pt x="16683" y="0"/>
                </a:cubicBezTo>
                <a:cubicBezTo>
                  <a:pt x="16526" y="31"/>
                  <a:pt x="16040" y="127"/>
                  <a:pt x="15953" y="191"/>
                </a:cubicBezTo>
                <a:cubicBezTo>
                  <a:pt x="15762" y="350"/>
                  <a:pt x="15883" y="595"/>
                  <a:pt x="15744" y="765"/>
                </a:cubicBezTo>
                <a:cubicBezTo>
                  <a:pt x="15397" y="1190"/>
                  <a:pt x="15206" y="1307"/>
                  <a:pt x="15014" y="1785"/>
                </a:cubicBezTo>
                <a:cubicBezTo>
                  <a:pt x="15136" y="2306"/>
                  <a:pt x="15153" y="2551"/>
                  <a:pt x="15848" y="2870"/>
                </a:cubicBezTo>
                <a:cubicBezTo>
                  <a:pt x="15657" y="4549"/>
                  <a:pt x="16161" y="3337"/>
                  <a:pt x="15327" y="3954"/>
                </a:cubicBezTo>
                <a:cubicBezTo>
                  <a:pt x="14702" y="4411"/>
                  <a:pt x="15866" y="3879"/>
                  <a:pt x="14910" y="4273"/>
                </a:cubicBezTo>
                <a:cubicBezTo>
                  <a:pt x="14545" y="4709"/>
                  <a:pt x="14285" y="5006"/>
                  <a:pt x="14806" y="5485"/>
                </a:cubicBezTo>
                <a:cubicBezTo>
                  <a:pt x="14875" y="6005"/>
                  <a:pt x="14841" y="6516"/>
                  <a:pt x="15327" y="6951"/>
                </a:cubicBezTo>
                <a:cubicBezTo>
                  <a:pt x="15883" y="6611"/>
                  <a:pt x="16769" y="6494"/>
                  <a:pt x="17517" y="6441"/>
                </a:cubicBezTo>
                <a:cubicBezTo>
                  <a:pt x="16596" y="6059"/>
                  <a:pt x="16822" y="5219"/>
                  <a:pt x="17621" y="4847"/>
                </a:cubicBezTo>
                <a:cubicBezTo>
                  <a:pt x="17864" y="5059"/>
                  <a:pt x="17934" y="5229"/>
                  <a:pt x="18038" y="5485"/>
                </a:cubicBezTo>
                <a:cubicBezTo>
                  <a:pt x="17934" y="6324"/>
                  <a:pt x="17916" y="6643"/>
                  <a:pt x="16995" y="7207"/>
                </a:cubicBezTo>
                <a:cubicBezTo>
                  <a:pt x="17030" y="7313"/>
                  <a:pt x="16978" y="7451"/>
                  <a:pt x="17100" y="7526"/>
                </a:cubicBezTo>
                <a:cubicBezTo>
                  <a:pt x="17308" y="7653"/>
                  <a:pt x="18229" y="7738"/>
                  <a:pt x="18559" y="7781"/>
                </a:cubicBezTo>
                <a:cubicBezTo>
                  <a:pt x="18646" y="7983"/>
                  <a:pt x="18733" y="8280"/>
                  <a:pt x="18351" y="8418"/>
                </a:cubicBezTo>
                <a:cubicBezTo>
                  <a:pt x="18160" y="8493"/>
                  <a:pt x="17725" y="8546"/>
                  <a:pt x="17725" y="8546"/>
                </a:cubicBezTo>
                <a:cubicBezTo>
                  <a:pt x="16839" y="8461"/>
                  <a:pt x="16978" y="8344"/>
                  <a:pt x="16370" y="7972"/>
                </a:cubicBezTo>
                <a:cubicBezTo>
                  <a:pt x="16161" y="7993"/>
                  <a:pt x="15848" y="7919"/>
                  <a:pt x="15744" y="8036"/>
                </a:cubicBezTo>
                <a:cubicBezTo>
                  <a:pt x="15570" y="8216"/>
                  <a:pt x="16161" y="8674"/>
                  <a:pt x="16370" y="8801"/>
                </a:cubicBezTo>
                <a:cubicBezTo>
                  <a:pt x="16335" y="8971"/>
                  <a:pt x="16491" y="9205"/>
                  <a:pt x="16266" y="9311"/>
                </a:cubicBezTo>
                <a:cubicBezTo>
                  <a:pt x="15953" y="9450"/>
                  <a:pt x="15501" y="9354"/>
                  <a:pt x="15119" y="9375"/>
                </a:cubicBezTo>
                <a:cubicBezTo>
                  <a:pt x="14563" y="9396"/>
                  <a:pt x="14006" y="9418"/>
                  <a:pt x="13450" y="9439"/>
                </a:cubicBezTo>
                <a:cubicBezTo>
                  <a:pt x="12999" y="9577"/>
                  <a:pt x="12807" y="9790"/>
                  <a:pt x="12616" y="9439"/>
                </a:cubicBezTo>
                <a:cubicBezTo>
                  <a:pt x="12738" y="8950"/>
                  <a:pt x="12651" y="8461"/>
                  <a:pt x="11886" y="8227"/>
                </a:cubicBezTo>
                <a:cubicBezTo>
                  <a:pt x="11574" y="8270"/>
                  <a:pt x="11243" y="8280"/>
                  <a:pt x="10948" y="8355"/>
                </a:cubicBezTo>
                <a:cubicBezTo>
                  <a:pt x="10722" y="8408"/>
                  <a:pt x="10566" y="8578"/>
                  <a:pt x="10323" y="8610"/>
                </a:cubicBezTo>
                <a:cubicBezTo>
                  <a:pt x="10183" y="8631"/>
                  <a:pt x="10044" y="8652"/>
                  <a:pt x="9905" y="8674"/>
                </a:cubicBezTo>
                <a:cubicBezTo>
                  <a:pt x="9071" y="9014"/>
                  <a:pt x="9523" y="8907"/>
                  <a:pt x="8550" y="8992"/>
                </a:cubicBezTo>
                <a:cubicBezTo>
                  <a:pt x="8255" y="9258"/>
                  <a:pt x="8237" y="9598"/>
                  <a:pt x="7820" y="9822"/>
                </a:cubicBezTo>
                <a:cubicBezTo>
                  <a:pt x="7612" y="9928"/>
                  <a:pt x="7316" y="9981"/>
                  <a:pt x="7090" y="10077"/>
                </a:cubicBezTo>
                <a:cubicBezTo>
                  <a:pt x="6743" y="9768"/>
                  <a:pt x="6899" y="9460"/>
                  <a:pt x="7090" y="9120"/>
                </a:cubicBezTo>
                <a:cubicBezTo>
                  <a:pt x="6343" y="8812"/>
                  <a:pt x="6708" y="8897"/>
                  <a:pt x="6048" y="8801"/>
                </a:cubicBezTo>
                <a:cubicBezTo>
                  <a:pt x="5544" y="8599"/>
                  <a:pt x="5057" y="8514"/>
                  <a:pt x="4484" y="8418"/>
                </a:cubicBezTo>
                <a:cubicBezTo>
                  <a:pt x="4188" y="8291"/>
                  <a:pt x="4067" y="8185"/>
                  <a:pt x="3650" y="8355"/>
                </a:cubicBezTo>
                <a:cubicBezTo>
                  <a:pt x="3563" y="8397"/>
                  <a:pt x="3597" y="8482"/>
                  <a:pt x="3545" y="8546"/>
                </a:cubicBezTo>
                <a:cubicBezTo>
                  <a:pt x="3424" y="8684"/>
                  <a:pt x="3128" y="8929"/>
                  <a:pt x="3128" y="8929"/>
                </a:cubicBezTo>
                <a:cubicBezTo>
                  <a:pt x="2624" y="8780"/>
                  <a:pt x="2225" y="8727"/>
                  <a:pt x="1669" y="8674"/>
                </a:cubicBezTo>
                <a:cubicBezTo>
                  <a:pt x="1026" y="8418"/>
                  <a:pt x="1530" y="8705"/>
                  <a:pt x="1460" y="8036"/>
                </a:cubicBezTo>
                <a:cubicBezTo>
                  <a:pt x="1443" y="7898"/>
                  <a:pt x="1477" y="7674"/>
                  <a:pt x="1252" y="7653"/>
                </a:cubicBezTo>
                <a:cubicBezTo>
                  <a:pt x="1008" y="7632"/>
                  <a:pt x="765" y="7611"/>
                  <a:pt x="522" y="7589"/>
                </a:cubicBezTo>
                <a:cubicBezTo>
                  <a:pt x="-17" y="8259"/>
                  <a:pt x="105" y="9024"/>
                  <a:pt x="0" y="9758"/>
                </a:cubicBezTo>
                <a:cubicBezTo>
                  <a:pt x="139" y="10109"/>
                  <a:pt x="417" y="10172"/>
                  <a:pt x="939" y="10332"/>
                </a:cubicBezTo>
                <a:cubicBezTo>
                  <a:pt x="1078" y="10502"/>
                  <a:pt x="1252" y="10661"/>
                  <a:pt x="1356" y="10842"/>
                </a:cubicBezTo>
                <a:cubicBezTo>
                  <a:pt x="1391" y="10906"/>
                  <a:pt x="1425" y="10970"/>
                  <a:pt x="1460" y="11033"/>
                </a:cubicBezTo>
                <a:cubicBezTo>
                  <a:pt x="1530" y="11118"/>
                  <a:pt x="1547" y="11225"/>
                  <a:pt x="1669" y="11288"/>
                </a:cubicBezTo>
                <a:cubicBezTo>
                  <a:pt x="1860" y="11384"/>
                  <a:pt x="2572" y="11437"/>
                  <a:pt x="2816" y="11480"/>
                </a:cubicBezTo>
                <a:cubicBezTo>
                  <a:pt x="3024" y="11522"/>
                  <a:pt x="3441" y="11607"/>
                  <a:pt x="3441" y="11607"/>
                </a:cubicBezTo>
                <a:cubicBezTo>
                  <a:pt x="3406" y="11777"/>
                  <a:pt x="3511" y="11979"/>
                  <a:pt x="3337" y="12118"/>
                </a:cubicBezTo>
                <a:cubicBezTo>
                  <a:pt x="3215" y="12224"/>
                  <a:pt x="2920" y="12150"/>
                  <a:pt x="2711" y="12181"/>
                </a:cubicBezTo>
                <a:cubicBezTo>
                  <a:pt x="2607" y="12192"/>
                  <a:pt x="2503" y="12235"/>
                  <a:pt x="2398" y="12245"/>
                </a:cubicBezTo>
                <a:cubicBezTo>
                  <a:pt x="2051" y="12298"/>
                  <a:pt x="1703" y="12330"/>
                  <a:pt x="1356" y="12373"/>
                </a:cubicBezTo>
                <a:cubicBezTo>
                  <a:pt x="626" y="13042"/>
                  <a:pt x="2190" y="12915"/>
                  <a:pt x="2816" y="12947"/>
                </a:cubicBezTo>
                <a:cubicBezTo>
                  <a:pt x="2937" y="13181"/>
                  <a:pt x="3128" y="13340"/>
                  <a:pt x="3233" y="13585"/>
                </a:cubicBezTo>
                <a:cubicBezTo>
                  <a:pt x="2207" y="13893"/>
                  <a:pt x="3615" y="13500"/>
                  <a:pt x="1981" y="13776"/>
                </a:cubicBezTo>
                <a:cubicBezTo>
                  <a:pt x="1616" y="13840"/>
                  <a:pt x="1199" y="14063"/>
                  <a:pt x="939" y="14222"/>
                </a:cubicBezTo>
                <a:cubicBezTo>
                  <a:pt x="1147" y="14616"/>
                  <a:pt x="2034" y="14563"/>
                  <a:pt x="2607" y="14605"/>
                </a:cubicBezTo>
                <a:cubicBezTo>
                  <a:pt x="2816" y="14988"/>
                  <a:pt x="3233" y="15307"/>
                  <a:pt x="3441" y="15689"/>
                </a:cubicBezTo>
                <a:cubicBezTo>
                  <a:pt x="3406" y="15774"/>
                  <a:pt x="3441" y="15891"/>
                  <a:pt x="3337" y="15944"/>
                </a:cubicBezTo>
                <a:cubicBezTo>
                  <a:pt x="3163" y="16029"/>
                  <a:pt x="2711" y="16072"/>
                  <a:pt x="2711" y="16072"/>
                </a:cubicBezTo>
                <a:cubicBezTo>
                  <a:pt x="2485" y="16029"/>
                  <a:pt x="2155" y="15966"/>
                  <a:pt x="1981" y="15881"/>
                </a:cubicBezTo>
                <a:cubicBezTo>
                  <a:pt x="1616" y="15689"/>
                  <a:pt x="1842" y="15562"/>
                  <a:pt x="1356" y="15370"/>
                </a:cubicBezTo>
                <a:cubicBezTo>
                  <a:pt x="834" y="15849"/>
                  <a:pt x="869" y="15626"/>
                  <a:pt x="1043" y="16200"/>
                </a:cubicBezTo>
                <a:cubicBezTo>
                  <a:pt x="1130" y="16508"/>
                  <a:pt x="1060" y="16423"/>
                  <a:pt x="1460" y="16582"/>
                </a:cubicBezTo>
                <a:cubicBezTo>
                  <a:pt x="1616" y="16859"/>
                  <a:pt x="1860" y="16816"/>
                  <a:pt x="2294" y="16901"/>
                </a:cubicBezTo>
                <a:cubicBezTo>
                  <a:pt x="2590" y="17177"/>
                  <a:pt x="2676" y="17486"/>
                  <a:pt x="2086" y="17603"/>
                </a:cubicBezTo>
                <a:cubicBezTo>
                  <a:pt x="1842" y="17581"/>
                  <a:pt x="1564" y="17464"/>
                  <a:pt x="1356" y="17539"/>
                </a:cubicBezTo>
                <a:cubicBezTo>
                  <a:pt x="1165" y="17603"/>
                  <a:pt x="1217" y="17794"/>
                  <a:pt x="1147" y="17922"/>
                </a:cubicBezTo>
                <a:cubicBezTo>
                  <a:pt x="1113" y="17985"/>
                  <a:pt x="1043" y="18113"/>
                  <a:pt x="1043" y="18113"/>
                </a:cubicBezTo>
                <a:cubicBezTo>
                  <a:pt x="1078" y="18432"/>
                  <a:pt x="1078" y="18751"/>
                  <a:pt x="1147" y="19070"/>
                </a:cubicBezTo>
                <a:cubicBezTo>
                  <a:pt x="1182" y="19208"/>
                  <a:pt x="1286" y="19325"/>
                  <a:pt x="1356" y="19452"/>
                </a:cubicBezTo>
                <a:cubicBezTo>
                  <a:pt x="1391" y="19516"/>
                  <a:pt x="1460" y="19644"/>
                  <a:pt x="1460" y="19644"/>
                </a:cubicBezTo>
                <a:cubicBezTo>
                  <a:pt x="1391" y="19835"/>
                  <a:pt x="1321" y="20026"/>
                  <a:pt x="1252" y="20218"/>
                </a:cubicBezTo>
                <a:cubicBezTo>
                  <a:pt x="1182" y="20388"/>
                  <a:pt x="1043" y="20728"/>
                  <a:pt x="1043" y="20728"/>
                </a:cubicBezTo>
                <a:cubicBezTo>
                  <a:pt x="1269" y="21153"/>
                  <a:pt x="991" y="21440"/>
                  <a:pt x="1773" y="21557"/>
                </a:cubicBezTo>
                <a:cubicBezTo>
                  <a:pt x="2120" y="21536"/>
                  <a:pt x="2468" y="21525"/>
                  <a:pt x="2816" y="21493"/>
                </a:cubicBezTo>
                <a:cubicBezTo>
                  <a:pt x="2955" y="21483"/>
                  <a:pt x="3180" y="21514"/>
                  <a:pt x="3233" y="21429"/>
                </a:cubicBezTo>
                <a:cubicBezTo>
                  <a:pt x="3372" y="21238"/>
                  <a:pt x="3267" y="21004"/>
                  <a:pt x="3337" y="20792"/>
                </a:cubicBezTo>
                <a:cubicBezTo>
                  <a:pt x="3372" y="20675"/>
                  <a:pt x="3632" y="20451"/>
                  <a:pt x="3754" y="20345"/>
                </a:cubicBezTo>
                <a:cubicBezTo>
                  <a:pt x="3789" y="20260"/>
                  <a:pt x="3823" y="20175"/>
                  <a:pt x="3858" y="20090"/>
                </a:cubicBezTo>
                <a:cubicBezTo>
                  <a:pt x="3928" y="19963"/>
                  <a:pt x="4067" y="19707"/>
                  <a:pt x="4067" y="19707"/>
                </a:cubicBezTo>
                <a:cubicBezTo>
                  <a:pt x="3823" y="19133"/>
                  <a:pt x="3771" y="19367"/>
                  <a:pt x="3962" y="19006"/>
                </a:cubicBezTo>
                <a:cubicBezTo>
                  <a:pt x="4015" y="18411"/>
                  <a:pt x="3632" y="17698"/>
                  <a:pt x="4692" y="17539"/>
                </a:cubicBezTo>
                <a:cubicBezTo>
                  <a:pt x="5266" y="17890"/>
                  <a:pt x="5161" y="18219"/>
                  <a:pt x="4901" y="18687"/>
                </a:cubicBezTo>
                <a:cubicBezTo>
                  <a:pt x="5161" y="19155"/>
                  <a:pt x="5266" y="19729"/>
                  <a:pt x="4797" y="20154"/>
                </a:cubicBezTo>
                <a:cubicBezTo>
                  <a:pt x="4710" y="20675"/>
                  <a:pt x="4362" y="20940"/>
                  <a:pt x="5109" y="21238"/>
                </a:cubicBezTo>
                <a:cubicBezTo>
                  <a:pt x="5335" y="21451"/>
                  <a:pt x="5318" y="21355"/>
                  <a:pt x="5318" y="21493"/>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52" name="Line"/>
          <p:cNvSpPr/>
          <p:nvPr/>
        </p:nvSpPr>
        <p:spPr>
          <a:xfrm>
            <a:off x="4182408" y="10145996"/>
            <a:ext cx="3126454" cy="2618301"/>
          </a:xfrm>
          <a:custGeom>
            <a:avLst/>
            <a:gdLst/>
            <a:ahLst/>
            <a:cxnLst>
              <a:cxn ang="0">
                <a:pos x="wd2" y="hd2"/>
              </a:cxn>
              <a:cxn ang="5400000">
                <a:pos x="wd2" y="hd2"/>
              </a:cxn>
              <a:cxn ang="10800000">
                <a:pos x="wd2" y="hd2"/>
              </a:cxn>
              <a:cxn ang="16200000">
                <a:pos x="wd2" y="hd2"/>
              </a:cxn>
            </a:cxnLst>
            <a:rect l="0" t="0" r="r" b="b"/>
            <a:pathLst>
              <a:path w="21600" h="21033" fill="norm" stroke="1" extrusionOk="0">
                <a:moveTo>
                  <a:pt x="0" y="20329"/>
                </a:moveTo>
                <a:cubicBezTo>
                  <a:pt x="849" y="20866"/>
                  <a:pt x="1083" y="21600"/>
                  <a:pt x="1405" y="20329"/>
                </a:cubicBezTo>
                <a:cubicBezTo>
                  <a:pt x="1522" y="19369"/>
                  <a:pt x="1434" y="18353"/>
                  <a:pt x="1756" y="17449"/>
                </a:cubicBezTo>
                <a:cubicBezTo>
                  <a:pt x="1844" y="17224"/>
                  <a:pt x="2224" y="17195"/>
                  <a:pt x="2459" y="17280"/>
                </a:cubicBezTo>
                <a:cubicBezTo>
                  <a:pt x="3073" y="17478"/>
                  <a:pt x="2751" y="18776"/>
                  <a:pt x="3863" y="19144"/>
                </a:cubicBezTo>
                <a:cubicBezTo>
                  <a:pt x="4595" y="20216"/>
                  <a:pt x="5854" y="19624"/>
                  <a:pt x="7024" y="19991"/>
                </a:cubicBezTo>
                <a:cubicBezTo>
                  <a:pt x="7346" y="20951"/>
                  <a:pt x="7902" y="20555"/>
                  <a:pt x="8780" y="20838"/>
                </a:cubicBezTo>
                <a:cubicBezTo>
                  <a:pt x="9922" y="20668"/>
                  <a:pt x="11005" y="20442"/>
                  <a:pt x="12117" y="20160"/>
                </a:cubicBezTo>
                <a:cubicBezTo>
                  <a:pt x="12790" y="19511"/>
                  <a:pt x="12937" y="19426"/>
                  <a:pt x="13873" y="19652"/>
                </a:cubicBezTo>
                <a:cubicBezTo>
                  <a:pt x="14312" y="20273"/>
                  <a:pt x="14722" y="20442"/>
                  <a:pt x="15454" y="20668"/>
                </a:cubicBezTo>
                <a:cubicBezTo>
                  <a:pt x="16741" y="20245"/>
                  <a:pt x="16215" y="18720"/>
                  <a:pt x="15278" y="18127"/>
                </a:cubicBezTo>
                <a:cubicBezTo>
                  <a:pt x="15805" y="16574"/>
                  <a:pt x="14927" y="19002"/>
                  <a:pt x="15980" y="16941"/>
                </a:cubicBezTo>
                <a:cubicBezTo>
                  <a:pt x="16302" y="16348"/>
                  <a:pt x="16273" y="15840"/>
                  <a:pt x="16683" y="15247"/>
                </a:cubicBezTo>
                <a:cubicBezTo>
                  <a:pt x="17093" y="13722"/>
                  <a:pt x="16888" y="14344"/>
                  <a:pt x="17210" y="13384"/>
                </a:cubicBezTo>
                <a:cubicBezTo>
                  <a:pt x="17151" y="12762"/>
                  <a:pt x="17268" y="12085"/>
                  <a:pt x="17034" y="11520"/>
                </a:cubicBezTo>
                <a:cubicBezTo>
                  <a:pt x="16946" y="11294"/>
                  <a:pt x="16566" y="11322"/>
                  <a:pt x="16332" y="11351"/>
                </a:cubicBezTo>
                <a:cubicBezTo>
                  <a:pt x="15190" y="11464"/>
                  <a:pt x="14020" y="12424"/>
                  <a:pt x="12820" y="12706"/>
                </a:cubicBezTo>
                <a:cubicBezTo>
                  <a:pt x="12117" y="11718"/>
                  <a:pt x="12322" y="11548"/>
                  <a:pt x="12468" y="10165"/>
                </a:cubicBezTo>
                <a:cubicBezTo>
                  <a:pt x="12351" y="9487"/>
                  <a:pt x="12059" y="8471"/>
                  <a:pt x="12468" y="7793"/>
                </a:cubicBezTo>
                <a:cubicBezTo>
                  <a:pt x="12556" y="7652"/>
                  <a:pt x="12820" y="7906"/>
                  <a:pt x="12995" y="7962"/>
                </a:cubicBezTo>
                <a:cubicBezTo>
                  <a:pt x="13229" y="8019"/>
                  <a:pt x="13463" y="8075"/>
                  <a:pt x="13698" y="8132"/>
                </a:cubicBezTo>
                <a:cubicBezTo>
                  <a:pt x="14137" y="7482"/>
                  <a:pt x="14605" y="7539"/>
                  <a:pt x="15278" y="7115"/>
                </a:cubicBezTo>
                <a:cubicBezTo>
                  <a:pt x="15337" y="6607"/>
                  <a:pt x="15161" y="6014"/>
                  <a:pt x="15454" y="5591"/>
                </a:cubicBezTo>
                <a:cubicBezTo>
                  <a:pt x="15688" y="5252"/>
                  <a:pt x="16829" y="4913"/>
                  <a:pt x="17385" y="4744"/>
                </a:cubicBezTo>
                <a:cubicBezTo>
                  <a:pt x="18468" y="4941"/>
                  <a:pt x="18527" y="5082"/>
                  <a:pt x="18790" y="6099"/>
                </a:cubicBezTo>
                <a:cubicBezTo>
                  <a:pt x="18556" y="7398"/>
                  <a:pt x="18117" y="7736"/>
                  <a:pt x="16859" y="8132"/>
                </a:cubicBezTo>
                <a:cubicBezTo>
                  <a:pt x="16654" y="8951"/>
                  <a:pt x="16712" y="9205"/>
                  <a:pt x="17561" y="9487"/>
                </a:cubicBezTo>
                <a:cubicBezTo>
                  <a:pt x="20166" y="9261"/>
                  <a:pt x="19610" y="9431"/>
                  <a:pt x="20722" y="7285"/>
                </a:cubicBezTo>
                <a:cubicBezTo>
                  <a:pt x="20839" y="7087"/>
                  <a:pt x="20780" y="6805"/>
                  <a:pt x="20898" y="6607"/>
                </a:cubicBezTo>
                <a:cubicBezTo>
                  <a:pt x="21073" y="6240"/>
                  <a:pt x="21600" y="5591"/>
                  <a:pt x="21600" y="5591"/>
                </a:cubicBezTo>
                <a:cubicBezTo>
                  <a:pt x="20663" y="5280"/>
                  <a:pt x="20107" y="4631"/>
                  <a:pt x="19141" y="4405"/>
                </a:cubicBezTo>
                <a:cubicBezTo>
                  <a:pt x="18322" y="3614"/>
                  <a:pt x="18234" y="2513"/>
                  <a:pt x="17210" y="1864"/>
                </a:cubicBezTo>
                <a:cubicBezTo>
                  <a:pt x="16976" y="1892"/>
                  <a:pt x="14546" y="2231"/>
                  <a:pt x="13873" y="1864"/>
                </a:cubicBezTo>
                <a:cubicBezTo>
                  <a:pt x="13522" y="1666"/>
                  <a:pt x="13551" y="1158"/>
                  <a:pt x="13346" y="847"/>
                </a:cubicBezTo>
                <a:cubicBezTo>
                  <a:pt x="13141" y="85"/>
                  <a:pt x="13346" y="339"/>
                  <a:pt x="12995" y="0"/>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53" name="Line"/>
          <p:cNvSpPr/>
          <p:nvPr/>
        </p:nvSpPr>
        <p:spPr>
          <a:xfrm>
            <a:off x="5924404" y="9231776"/>
            <a:ext cx="6254116" cy="3547322"/>
          </a:xfrm>
          <a:custGeom>
            <a:avLst/>
            <a:gdLst/>
            <a:ahLst/>
            <a:cxnLst>
              <a:cxn ang="0">
                <a:pos x="wd2" y="hd2"/>
              </a:cxn>
              <a:cxn ang="5400000">
                <a:pos x="wd2" y="hd2"/>
              </a:cxn>
              <a:cxn ang="10800000">
                <a:pos x="wd2" y="hd2"/>
              </a:cxn>
              <a:cxn ang="16200000">
                <a:pos x="wd2" y="hd2"/>
              </a:cxn>
            </a:cxnLst>
            <a:rect l="0" t="0" r="r" b="b"/>
            <a:pathLst>
              <a:path w="21557" h="21463" fill="norm" stroke="1" extrusionOk="0">
                <a:moveTo>
                  <a:pt x="426" y="5168"/>
                </a:moveTo>
                <a:cubicBezTo>
                  <a:pt x="298" y="4595"/>
                  <a:pt x="127" y="4085"/>
                  <a:pt x="0" y="3513"/>
                </a:cubicBezTo>
                <a:cubicBezTo>
                  <a:pt x="28" y="3173"/>
                  <a:pt x="-43" y="2770"/>
                  <a:pt x="85" y="2494"/>
                </a:cubicBezTo>
                <a:cubicBezTo>
                  <a:pt x="156" y="2346"/>
                  <a:pt x="880" y="2155"/>
                  <a:pt x="1022" y="2112"/>
                </a:cubicBezTo>
                <a:cubicBezTo>
                  <a:pt x="1249" y="1582"/>
                  <a:pt x="1121" y="1433"/>
                  <a:pt x="1022" y="839"/>
                </a:cubicBezTo>
                <a:cubicBezTo>
                  <a:pt x="1150" y="96"/>
                  <a:pt x="1065" y="-137"/>
                  <a:pt x="1619" y="75"/>
                </a:cubicBezTo>
                <a:cubicBezTo>
                  <a:pt x="1675" y="202"/>
                  <a:pt x="1704" y="351"/>
                  <a:pt x="1789" y="457"/>
                </a:cubicBezTo>
                <a:cubicBezTo>
                  <a:pt x="1860" y="542"/>
                  <a:pt x="1988" y="500"/>
                  <a:pt x="2045" y="584"/>
                </a:cubicBezTo>
                <a:cubicBezTo>
                  <a:pt x="2201" y="818"/>
                  <a:pt x="2201" y="1179"/>
                  <a:pt x="2300" y="1476"/>
                </a:cubicBezTo>
                <a:cubicBezTo>
                  <a:pt x="2059" y="2176"/>
                  <a:pt x="2030" y="2791"/>
                  <a:pt x="1874" y="3513"/>
                </a:cubicBezTo>
                <a:cubicBezTo>
                  <a:pt x="1974" y="4085"/>
                  <a:pt x="2045" y="4446"/>
                  <a:pt x="1619" y="4658"/>
                </a:cubicBezTo>
                <a:cubicBezTo>
                  <a:pt x="1619" y="4680"/>
                  <a:pt x="1420" y="5465"/>
                  <a:pt x="1619" y="5549"/>
                </a:cubicBezTo>
                <a:cubicBezTo>
                  <a:pt x="1718" y="5592"/>
                  <a:pt x="1789" y="5358"/>
                  <a:pt x="1874" y="5295"/>
                </a:cubicBezTo>
                <a:cubicBezTo>
                  <a:pt x="1959" y="5231"/>
                  <a:pt x="2045" y="5210"/>
                  <a:pt x="2130" y="5168"/>
                </a:cubicBezTo>
                <a:cubicBezTo>
                  <a:pt x="2698" y="5295"/>
                  <a:pt x="2939" y="5465"/>
                  <a:pt x="3408" y="5931"/>
                </a:cubicBezTo>
                <a:cubicBezTo>
                  <a:pt x="3678" y="7120"/>
                  <a:pt x="4146" y="6716"/>
                  <a:pt x="4771" y="7332"/>
                </a:cubicBezTo>
                <a:cubicBezTo>
                  <a:pt x="4970" y="7289"/>
                  <a:pt x="5325" y="7226"/>
                  <a:pt x="5538" y="7077"/>
                </a:cubicBezTo>
                <a:cubicBezTo>
                  <a:pt x="5822" y="6865"/>
                  <a:pt x="5737" y="6759"/>
                  <a:pt x="6049" y="6695"/>
                </a:cubicBezTo>
                <a:cubicBezTo>
                  <a:pt x="6333" y="6632"/>
                  <a:pt x="6617" y="6610"/>
                  <a:pt x="6901" y="6568"/>
                </a:cubicBezTo>
                <a:cubicBezTo>
                  <a:pt x="6930" y="6441"/>
                  <a:pt x="6901" y="6228"/>
                  <a:pt x="6987" y="6186"/>
                </a:cubicBezTo>
                <a:cubicBezTo>
                  <a:pt x="7157" y="6122"/>
                  <a:pt x="7327" y="6271"/>
                  <a:pt x="7498" y="6313"/>
                </a:cubicBezTo>
                <a:cubicBezTo>
                  <a:pt x="7725" y="6356"/>
                  <a:pt x="7952" y="6398"/>
                  <a:pt x="8179" y="6441"/>
                </a:cubicBezTo>
                <a:cubicBezTo>
                  <a:pt x="8023" y="7141"/>
                  <a:pt x="8435" y="7544"/>
                  <a:pt x="7839" y="7841"/>
                </a:cubicBezTo>
                <a:cubicBezTo>
                  <a:pt x="7711" y="8435"/>
                  <a:pt x="7597" y="8944"/>
                  <a:pt x="7413" y="9496"/>
                </a:cubicBezTo>
                <a:cubicBezTo>
                  <a:pt x="7668" y="10621"/>
                  <a:pt x="7413" y="11936"/>
                  <a:pt x="7668" y="13061"/>
                </a:cubicBezTo>
                <a:cubicBezTo>
                  <a:pt x="7768" y="13506"/>
                  <a:pt x="7910" y="13888"/>
                  <a:pt x="8009" y="14334"/>
                </a:cubicBezTo>
                <a:cubicBezTo>
                  <a:pt x="7697" y="14694"/>
                  <a:pt x="7455" y="14758"/>
                  <a:pt x="7242" y="15225"/>
                </a:cubicBezTo>
                <a:cubicBezTo>
                  <a:pt x="7242" y="15246"/>
                  <a:pt x="7171" y="16519"/>
                  <a:pt x="7072" y="16625"/>
                </a:cubicBezTo>
                <a:cubicBezTo>
                  <a:pt x="6873" y="16837"/>
                  <a:pt x="6220" y="17135"/>
                  <a:pt x="5964" y="17262"/>
                </a:cubicBezTo>
                <a:cubicBezTo>
                  <a:pt x="5396" y="17898"/>
                  <a:pt x="5694" y="17623"/>
                  <a:pt x="6135" y="18280"/>
                </a:cubicBezTo>
                <a:cubicBezTo>
                  <a:pt x="6248" y="18811"/>
                  <a:pt x="6092" y="19787"/>
                  <a:pt x="6475" y="18917"/>
                </a:cubicBezTo>
                <a:cubicBezTo>
                  <a:pt x="6802" y="19405"/>
                  <a:pt x="6845" y="20084"/>
                  <a:pt x="7327" y="20317"/>
                </a:cubicBezTo>
                <a:cubicBezTo>
                  <a:pt x="7895" y="20232"/>
                  <a:pt x="8478" y="20254"/>
                  <a:pt x="9032" y="20063"/>
                </a:cubicBezTo>
                <a:cubicBezTo>
                  <a:pt x="9316" y="19978"/>
                  <a:pt x="9458" y="18917"/>
                  <a:pt x="9458" y="18917"/>
                </a:cubicBezTo>
                <a:cubicBezTo>
                  <a:pt x="9358" y="18195"/>
                  <a:pt x="9316" y="17644"/>
                  <a:pt x="9969" y="17389"/>
                </a:cubicBezTo>
                <a:cubicBezTo>
                  <a:pt x="10196" y="17304"/>
                  <a:pt x="10650" y="17135"/>
                  <a:pt x="10650" y="17135"/>
                </a:cubicBezTo>
                <a:cubicBezTo>
                  <a:pt x="10551" y="17559"/>
                  <a:pt x="10409" y="17856"/>
                  <a:pt x="10310" y="18280"/>
                </a:cubicBezTo>
                <a:cubicBezTo>
                  <a:pt x="10409" y="19023"/>
                  <a:pt x="10310" y="19362"/>
                  <a:pt x="11077" y="18662"/>
                </a:cubicBezTo>
                <a:cubicBezTo>
                  <a:pt x="11332" y="18429"/>
                  <a:pt x="11417" y="17389"/>
                  <a:pt x="11417" y="17389"/>
                </a:cubicBezTo>
                <a:cubicBezTo>
                  <a:pt x="11318" y="16158"/>
                  <a:pt x="11304" y="15904"/>
                  <a:pt x="10565" y="15352"/>
                </a:cubicBezTo>
                <a:cubicBezTo>
                  <a:pt x="10452" y="14822"/>
                  <a:pt x="10437" y="14525"/>
                  <a:pt x="10821" y="14334"/>
                </a:cubicBezTo>
                <a:cubicBezTo>
                  <a:pt x="10750" y="13803"/>
                  <a:pt x="10679" y="13315"/>
                  <a:pt x="10565" y="12806"/>
                </a:cubicBezTo>
                <a:cubicBezTo>
                  <a:pt x="10636" y="11872"/>
                  <a:pt x="10594" y="11639"/>
                  <a:pt x="11077" y="11151"/>
                </a:cubicBezTo>
                <a:cubicBezTo>
                  <a:pt x="11304" y="10472"/>
                  <a:pt x="11474" y="9751"/>
                  <a:pt x="11758" y="9114"/>
                </a:cubicBezTo>
                <a:cubicBezTo>
                  <a:pt x="11531" y="8605"/>
                  <a:pt x="11375" y="8541"/>
                  <a:pt x="10991" y="8732"/>
                </a:cubicBezTo>
                <a:cubicBezTo>
                  <a:pt x="10721" y="9135"/>
                  <a:pt x="10480" y="10005"/>
                  <a:pt x="10224" y="10260"/>
                </a:cubicBezTo>
                <a:cubicBezTo>
                  <a:pt x="10054" y="10430"/>
                  <a:pt x="9713" y="10769"/>
                  <a:pt x="9713" y="10769"/>
                </a:cubicBezTo>
                <a:cubicBezTo>
                  <a:pt x="9600" y="10727"/>
                  <a:pt x="9458" y="10769"/>
                  <a:pt x="9372" y="10642"/>
                </a:cubicBezTo>
                <a:cubicBezTo>
                  <a:pt x="8975" y="10048"/>
                  <a:pt x="9628" y="9369"/>
                  <a:pt x="9884" y="9114"/>
                </a:cubicBezTo>
                <a:cubicBezTo>
                  <a:pt x="10068" y="8690"/>
                  <a:pt x="10281" y="8329"/>
                  <a:pt x="10395" y="7841"/>
                </a:cubicBezTo>
                <a:cubicBezTo>
                  <a:pt x="10366" y="7671"/>
                  <a:pt x="10352" y="7502"/>
                  <a:pt x="10310" y="7332"/>
                </a:cubicBezTo>
                <a:cubicBezTo>
                  <a:pt x="10267" y="7183"/>
                  <a:pt x="10139" y="7098"/>
                  <a:pt x="10139" y="6950"/>
                </a:cubicBezTo>
                <a:cubicBezTo>
                  <a:pt x="10139" y="6674"/>
                  <a:pt x="10253" y="6441"/>
                  <a:pt x="10310" y="6186"/>
                </a:cubicBezTo>
                <a:cubicBezTo>
                  <a:pt x="10437" y="5634"/>
                  <a:pt x="10310" y="5846"/>
                  <a:pt x="10736" y="5677"/>
                </a:cubicBezTo>
                <a:cubicBezTo>
                  <a:pt x="11006" y="5953"/>
                  <a:pt x="11290" y="6101"/>
                  <a:pt x="11588" y="6313"/>
                </a:cubicBezTo>
                <a:cubicBezTo>
                  <a:pt x="11716" y="6589"/>
                  <a:pt x="11858" y="6886"/>
                  <a:pt x="11929" y="7204"/>
                </a:cubicBezTo>
                <a:cubicBezTo>
                  <a:pt x="11971" y="7417"/>
                  <a:pt x="11886" y="7756"/>
                  <a:pt x="12014" y="7841"/>
                </a:cubicBezTo>
                <a:cubicBezTo>
                  <a:pt x="12383" y="8096"/>
                  <a:pt x="12809" y="8011"/>
                  <a:pt x="13207" y="8096"/>
                </a:cubicBezTo>
                <a:cubicBezTo>
                  <a:pt x="12994" y="9411"/>
                  <a:pt x="12809" y="9157"/>
                  <a:pt x="13633" y="8987"/>
                </a:cubicBezTo>
                <a:cubicBezTo>
                  <a:pt x="13945" y="9029"/>
                  <a:pt x="14300" y="8881"/>
                  <a:pt x="14570" y="9114"/>
                </a:cubicBezTo>
                <a:cubicBezTo>
                  <a:pt x="14684" y="9199"/>
                  <a:pt x="14456" y="9454"/>
                  <a:pt x="14400" y="9623"/>
                </a:cubicBezTo>
                <a:cubicBezTo>
                  <a:pt x="14286" y="10026"/>
                  <a:pt x="14243" y="10472"/>
                  <a:pt x="14144" y="10896"/>
                </a:cubicBezTo>
                <a:cubicBezTo>
                  <a:pt x="14172" y="11024"/>
                  <a:pt x="14172" y="11193"/>
                  <a:pt x="14229" y="11278"/>
                </a:cubicBezTo>
                <a:cubicBezTo>
                  <a:pt x="14371" y="11491"/>
                  <a:pt x="14740" y="11788"/>
                  <a:pt x="14740" y="11788"/>
                </a:cubicBezTo>
                <a:cubicBezTo>
                  <a:pt x="14882" y="11745"/>
                  <a:pt x="15110" y="11851"/>
                  <a:pt x="15166" y="11660"/>
                </a:cubicBezTo>
                <a:cubicBezTo>
                  <a:pt x="15237" y="11406"/>
                  <a:pt x="14996" y="10896"/>
                  <a:pt x="14996" y="10896"/>
                </a:cubicBezTo>
                <a:cubicBezTo>
                  <a:pt x="15081" y="10196"/>
                  <a:pt x="15053" y="9857"/>
                  <a:pt x="15507" y="9623"/>
                </a:cubicBezTo>
                <a:cubicBezTo>
                  <a:pt x="16004" y="10727"/>
                  <a:pt x="16047" y="10663"/>
                  <a:pt x="16956" y="10896"/>
                </a:cubicBezTo>
                <a:cubicBezTo>
                  <a:pt x="17226" y="12106"/>
                  <a:pt x="17226" y="11087"/>
                  <a:pt x="17041" y="12679"/>
                </a:cubicBezTo>
                <a:cubicBezTo>
                  <a:pt x="17013" y="12933"/>
                  <a:pt x="16998" y="13188"/>
                  <a:pt x="16956" y="13443"/>
                </a:cubicBezTo>
                <a:cubicBezTo>
                  <a:pt x="16913" y="13697"/>
                  <a:pt x="16785" y="14206"/>
                  <a:pt x="16785" y="14206"/>
                </a:cubicBezTo>
                <a:cubicBezTo>
                  <a:pt x="16445" y="14164"/>
                  <a:pt x="16090" y="13952"/>
                  <a:pt x="15763" y="14079"/>
                </a:cubicBezTo>
                <a:cubicBezTo>
                  <a:pt x="15649" y="14122"/>
                  <a:pt x="15820" y="14419"/>
                  <a:pt x="15848" y="14588"/>
                </a:cubicBezTo>
                <a:cubicBezTo>
                  <a:pt x="15948" y="15140"/>
                  <a:pt x="15905" y="14928"/>
                  <a:pt x="16274" y="15352"/>
                </a:cubicBezTo>
                <a:cubicBezTo>
                  <a:pt x="16345" y="15692"/>
                  <a:pt x="16828" y="16477"/>
                  <a:pt x="16445" y="15607"/>
                </a:cubicBezTo>
                <a:cubicBezTo>
                  <a:pt x="16572" y="15055"/>
                  <a:pt x="16686" y="15055"/>
                  <a:pt x="17041" y="15225"/>
                </a:cubicBezTo>
                <a:cubicBezTo>
                  <a:pt x="17155" y="15182"/>
                  <a:pt x="17268" y="15140"/>
                  <a:pt x="17382" y="15098"/>
                </a:cubicBezTo>
                <a:cubicBezTo>
                  <a:pt x="17467" y="15055"/>
                  <a:pt x="17581" y="14885"/>
                  <a:pt x="17637" y="14970"/>
                </a:cubicBezTo>
                <a:cubicBezTo>
                  <a:pt x="18021" y="15543"/>
                  <a:pt x="18078" y="16668"/>
                  <a:pt x="18234" y="17389"/>
                </a:cubicBezTo>
                <a:cubicBezTo>
                  <a:pt x="18021" y="18365"/>
                  <a:pt x="17410" y="18683"/>
                  <a:pt x="16785" y="18917"/>
                </a:cubicBezTo>
                <a:cubicBezTo>
                  <a:pt x="16331" y="18811"/>
                  <a:pt x="16132" y="18556"/>
                  <a:pt x="15763" y="18917"/>
                </a:cubicBezTo>
                <a:cubicBezTo>
                  <a:pt x="15862" y="19702"/>
                  <a:pt x="15919" y="19872"/>
                  <a:pt x="16445" y="19681"/>
                </a:cubicBezTo>
                <a:cubicBezTo>
                  <a:pt x="16544" y="19787"/>
                  <a:pt x="16800" y="20084"/>
                  <a:pt x="16956" y="20063"/>
                </a:cubicBezTo>
                <a:cubicBezTo>
                  <a:pt x="17183" y="20041"/>
                  <a:pt x="17637" y="19808"/>
                  <a:pt x="17637" y="19808"/>
                </a:cubicBezTo>
                <a:cubicBezTo>
                  <a:pt x="17751" y="19935"/>
                  <a:pt x="17921" y="19999"/>
                  <a:pt x="17978" y="20190"/>
                </a:cubicBezTo>
                <a:cubicBezTo>
                  <a:pt x="18149" y="20784"/>
                  <a:pt x="17581" y="20614"/>
                  <a:pt x="17978" y="21208"/>
                </a:cubicBezTo>
                <a:cubicBezTo>
                  <a:pt x="18120" y="21421"/>
                  <a:pt x="18376" y="21357"/>
                  <a:pt x="18575" y="21463"/>
                </a:cubicBezTo>
                <a:cubicBezTo>
                  <a:pt x="18944" y="20338"/>
                  <a:pt x="19058" y="20572"/>
                  <a:pt x="20023" y="20445"/>
                </a:cubicBezTo>
                <a:cubicBezTo>
                  <a:pt x="20393" y="19893"/>
                  <a:pt x="20719" y="20126"/>
                  <a:pt x="20875" y="19426"/>
                </a:cubicBezTo>
                <a:cubicBezTo>
                  <a:pt x="20733" y="18980"/>
                  <a:pt x="20634" y="18556"/>
                  <a:pt x="20449" y="18153"/>
                </a:cubicBezTo>
                <a:cubicBezTo>
                  <a:pt x="19626" y="18514"/>
                  <a:pt x="19796" y="18535"/>
                  <a:pt x="19597" y="17389"/>
                </a:cubicBezTo>
                <a:cubicBezTo>
                  <a:pt x="19654" y="17135"/>
                  <a:pt x="19711" y="16880"/>
                  <a:pt x="19768" y="16625"/>
                </a:cubicBezTo>
                <a:cubicBezTo>
                  <a:pt x="19796" y="16519"/>
                  <a:pt x="19654" y="15777"/>
                  <a:pt x="19597" y="15607"/>
                </a:cubicBezTo>
                <a:cubicBezTo>
                  <a:pt x="19342" y="14779"/>
                  <a:pt x="19271" y="14334"/>
                  <a:pt x="18745" y="13952"/>
                </a:cubicBezTo>
                <a:cubicBezTo>
                  <a:pt x="18546" y="13061"/>
                  <a:pt x="18745" y="13273"/>
                  <a:pt x="18319" y="13061"/>
                </a:cubicBezTo>
                <a:cubicBezTo>
                  <a:pt x="17708" y="12148"/>
                  <a:pt x="18135" y="11788"/>
                  <a:pt x="18404" y="10769"/>
                </a:cubicBezTo>
                <a:cubicBezTo>
                  <a:pt x="18333" y="9496"/>
                  <a:pt x="18319" y="9093"/>
                  <a:pt x="18575" y="7968"/>
                </a:cubicBezTo>
                <a:cubicBezTo>
                  <a:pt x="18632" y="7289"/>
                  <a:pt x="18617" y="6589"/>
                  <a:pt x="18745" y="5931"/>
                </a:cubicBezTo>
                <a:cubicBezTo>
                  <a:pt x="18774" y="5804"/>
                  <a:pt x="18944" y="5910"/>
                  <a:pt x="19001" y="5804"/>
                </a:cubicBezTo>
                <a:cubicBezTo>
                  <a:pt x="19285" y="5168"/>
                  <a:pt x="18830" y="5125"/>
                  <a:pt x="19342" y="4658"/>
                </a:cubicBezTo>
                <a:cubicBezTo>
                  <a:pt x="19540" y="4467"/>
                  <a:pt x="19796" y="4510"/>
                  <a:pt x="20023" y="4404"/>
                </a:cubicBezTo>
                <a:cubicBezTo>
                  <a:pt x="20421" y="5189"/>
                  <a:pt x="20449" y="4955"/>
                  <a:pt x="21046" y="4658"/>
                </a:cubicBezTo>
                <a:cubicBezTo>
                  <a:pt x="21103" y="4298"/>
                  <a:pt x="21316" y="2749"/>
                  <a:pt x="21557" y="2749"/>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54" name="Line"/>
          <p:cNvSpPr/>
          <p:nvPr/>
        </p:nvSpPr>
        <p:spPr>
          <a:xfrm>
            <a:off x="12118669" y="8730974"/>
            <a:ext cx="8689614" cy="392662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752"/>
                </a:moveTo>
                <a:cubicBezTo>
                  <a:pt x="123" y="5283"/>
                  <a:pt x="164" y="4833"/>
                  <a:pt x="245" y="4343"/>
                </a:cubicBezTo>
                <a:cubicBezTo>
                  <a:pt x="338" y="2700"/>
                  <a:pt x="368" y="3013"/>
                  <a:pt x="1289" y="3287"/>
                </a:cubicBezTo>
                <a:cubicBezTo>
                  <a:pt x="1381" y="3835"/>
                  <a:pt x="1463" y="4383"/>
                  <a:pt x="1718" y="4696"/>
                </a:cubicBezTo>
                <a:cubicBezTo>
                  <a:pt x="2301" y="4422"/>
                  <a:pt x="1841" y="4030"/>
                  <a:pt x="2086" y="3287"/>
                </a:cubicBezTo>
                <a:cubicBezTo>
                  <a:pt x="2138" y="3130"/>
                  <a:pt x="2250" y="3130"/>
                  <a:pt x="2332" y="3052"/>
                </a:cubicBezTo>
                <a:cubicBezTo>
                  <a:pt x="2434" y="3130"/>
                  <a:pt x="2557" y="3150"/>
                  <a:pt x="2639" y="3287"/>
                </a:cubicBezTo>
                <a:cubicBezTo>
                  <a:pt x="2874" y="3678"/>
                  <a:pt x="2731" y="4187"/>
                  <a:pt x="3130" y="4696"/>
                </a:cubicBezTo>
                <a:cubicBezTo>
                  <a:pt x="3600" y="4402"/>
                  <a:pt x="3303" y="3443"/>
                  <a:pt x="3436" y="2583"/>
                </a:cubicBezTo>
                <a:cubicBezTo>
                  <a:pt x="3518" y="2054"/>
                  <a:pt x="4285" y="1937"/>
                  <a:pt x="4480" y="1878"/>
                </a:cubicBezTo>
                <a:cubicBezTo>
                  <a:pt x="4878" y="1115"/>
                  <a:pt x="4981" y="1291"/>
                  <a:pt x="5584" y="1409"/>
                </a:cubicBezTo>
                <a:cubicBezTo>
                  <a:pt x="5645" y="1448"/>
                  <a:pt x="5717" y="1448"/>
                  <a:pt x="5768" y="1526"/>
                </a:cubicBezTo>
                <a:cubicBezTo>
                  <a:pt x="5850" y="1643"/>
                  <a:pt x="5860" y="1898"/>
                  <a:pt x="5952" y="1996"/>
                </a:cubicBezTo>
                <a:cubicBezTo>
                  <a:pt x="6065" y="2113"/>
                  <a:pt x="6198" y="2074"/>
                  <a:pt x="6320" y="2113"/>
                </a:cubicBezTo>
                <a:cubicBezTo>
                  <a:pt x="6944" y="2015"/>
                  <a:pt x="7394" y="1800"/>
                  <a:pt x="7977" y="1526"/>
                </a:cubicBezTo>
                <a:cubicBezTo>
                  <a:pt x="8182" y="1663"/>
                  <a:pt x="8325" y="1859"/>
                  <a:pt x="8530" y="1996"/>
                </a:cubicBezTo>
                <a:cubicBezTo>
                  <a:pt x="8744" y="2309"/>
                  <a:pt x="8857" y="2661"/>
                  <a:pt x="9082" y="2935"/>
                </a:cubicBezTo>
                <a:cubicBezTo>
                  <a:pt x="9113" y="3228"/>
                  <a:pt x="9225" y="4167"/>
                  <a:pt x="9389" y="4343"/>
                </a:cubicBezTo>
                <a:cubicBezTo>
                  <a:pt x="9532" y="4500"/>
                  <a:pt x="9880" y="4578"/>
                  <a:pt x="9880" y="4578"/>
                </a:cubicBezTo>
                <a:cubicBezTo>
                  <a:pt x="9992" y="5204"/>
                  <a:pt x="9931" y="6554"/>
                  <a:pt x="10248" y="7043"/>
                </a:cubicBezTo>
                <a:cubicBezTo>
                  <a:pt x="10350" y="7200"/>
                  <a:pt x="10503" y="7259"/>
                  <a:pt x="10616" y="7396"/>
                </a:cubicBezTo>
                <a:cubicBezTo>
                  <a:pt x="10749" y="6652"/>
                  <a:pt x="10473" y="5693"/>
                  <a:pt x="10923" y="5400"/>
                </a:cubicBezTo>
                <a:cubicBezTo>
                  <a:pt x="11025" y="5693"/>
                  <a:pt x="11035" y="6085"/>
                  <a:pt x="11168" y="6339"/>
                </a:cubicBezTo>
                <a:cubicBezTo>
                  <a:pt x="11342" y="6672"/>
                  <a:pt x="11659" y="6515"/>
                  <a:pt x="11905" y="6574"/>
                </a:cubicBezTo>
                <a:cubicBezTo>
                  <a:pt x="12048" y="7415"/>
                  <a:pt x="11915" y="7141"/>
                  <a:pt x="12211" y="7513"/>
                </a:cubicBezTo>
                <a:cubicBezTo>
                  <a:pt x="12365" y="7220"/>
                  <a:pt x="12395" y="7122"/>
                  <a:pt x="12580" y="6926"/>
                </a:cubicBezTo>
                <a:cubicBezTo>
                  <a:pt x="12743" y="6750"/>
                  <a:pt x="13070" y="6457"/>
                  <a:pt x="13070" y="6457"/>
                </a:cubicBezTo>
                <a:cubicBezTo>
                  <a:pt x="13142" y="6867"/>
                  <a:pt x="13060" y="7396"/>
                  <a:pt x="13193" y="7748"/>
                </a:cubicBezTo>
                <a:cubicBezTo>
                  <a:pt x="13285" y="8002"/>
                  <a:pt x="13909" y="8120"/>
                  <a:pt x="14052" y="8217"/>
                </a:cubicBezTo>
                <a:cubicBezTo>
                  <a:pt x="14114" y="8335"/>
                  <a:pt x="14195" y="8433"/>
                  <a:pt x="14236" y="8570"/>
                </a:cubicBezTo>
                <a:cubicBezTo>
                  <a:pt x="14298" y="8785"/>
                  <a:pt x="14359" y="9274"/>
                  <a:pt x="14359" y="9274"/>
                </a:cubicBezTo>
                <a:cubicBezTo>
                  <a:pt x="14052" y="10154"/>
                  <a:pt x="14103" y="9665"/>
                  <a:pt x="13807" y="9391"/>
                </a:cubicBezTo>
                <a:cubicBezTo>
                  <a:pt x="13735" y="9313"/>
                  <a:pt x="13081" y="9157"/>
                  <a:pt x="13070" y="9157"/>
                </a:cubicBezTo>
                <a:cubicBezTo>
                  <a:pt x="12968" y="9196"/>
                  <a:pt x="12017" y="9293"/>
                  <a:pt x="12702" y="9626"/>
                </a:cubicBezTo>
                <a:cubicBezTo>
                  <a:pt x="13111" y="10135"/>
                  <a:pt x="13480" y="10213"/>
                  <a:pt x="13930" y="10565"/>
                </a:cubicBezTo>
                <a:cubicBezTo>
                  <a:pt x="14032" y="10937"/>
                  <a:pt x="14257" y="11563"/>
                  <a:pt x="13930" y="11974"/>
                </a:cubicBezTo>
                <a:cubicBezTo>
                  <a:pt x="13776" y="12170"/>
                  <a:pt x="13561" y="11896"/>
                  <a:pt x="13377" y="11857"/>
                </a:cubicBezTo>
                <a:cubicBezTo>
                  <a:pt x="12845" y="11524"/>
                  <a:pt x="13551" y="12072"/>
                  <a:pt x="13132" y="11270"/>
                </a:cubicBezTo>
                <a:cubicBezTo>
                  <a:pt x="13070" y="11152"/>
                  <a:pt x="12968" y="11191"/>
                  <a:pt x="12886" y="11152"/>
                </a:cubicBezTo>
                <a:cubicBezTo>
                  <a:pt x="12569" y="11230"/>
                  <a:pt x="12263" y="11113"/>
                  <a:pt x="12150" y="11739"/>
                </a:cubicBezTo>
                <a:cubicBezTo>
                  <a:pt x="12580" y="12287"/>
                  <a:pt x="12712" y="12424"/>
                  <a:pt x="13255" y="12561"/>
                </a:cubicBezTo>
                <a:cubicBezTo>
                  <a:pt x="13541" y="12737"/>
                  <a:pt x="13490" y="13226"/>
                  <a:pt x="13623" y="13735"/>
                </a:cubicBezTo>
                <a:cubicBezTo>
                  <a:pt x="13643" y="13970"/>
                  <a:pt x="13592" y="14263"/>
                  <a:pt x="13684" y="14439"/>
                </a:cubicBezTo>
                <a:cubicBezTo>
                  <a:pt x="13735" y="14537"/>
                  <a:pt x="13735" y="14146"/>
                  <a:pt x="13807" y="14087"/>
                </a:cubicBezTo>
                <a:cubicBezTo>
                  <a:pt x="13868" y="14048"/>
                  <a:pt x="13930" y="14165"/>
                  <a:pt x="13991" y="14204"/>
                </a:cubicBezTo>
                <a:cubicBezTo>
                  <a:pt x="14083" y="13676"/>
                  <a:pt x="14206" y="13637"/>
                  <a:pt x="14482" y="13500"/>
                </a:cubicBezTo>
                <a:cubicBezTo>
                  <a:pt x="14523" y="13285"/>
                  <a:pt x="14564" y="12659"/>
                  <a:pt x="14789" y="13383"/>
                </a:cubicBezTo>
                <a:cubicBezTo>
                  <a:pt x="14809" y="13441"/>
                  <a:pt x="14645" y="14302"/>
                  <a:pt x="14605" y="14557"/>
                </a:cubicBezTo>
                <a:cubicBezTo>
                  <a:pt x="14625" y="14674"/>
                  <a:pt x="14615" y="14830"/>
                  <a:pt x="14666" y="14909"/>
                </a:cubicBezTo>
                <a:cubicBezTo>
                  <a:pt x="15003" y="15417"/>
                  <a:pt x="15003" y="14557"/>
                  <a:pt x="15095" y="14204"/>
                </a:cubicBezTo>
                <a:cubicBezTo>
                  <a:pt x="15126" y="14087"/>
                  <a:pt x="15177" y="13970"/>
                  <a:pt x="15218" y="13852"/>
                </a:cubicBezTo>
                <a:cubicBezTo>
                  <a:pt x="15361" y="12600"/>
                  <a:pt x="15494" y="12326"/>
                  <a:pt x="15770" y="11270"/>
                </a:cubicBezTo>
                <a:cubicBezTo>
                  <a:pt x="15730" y="11035"/>
                  <a:pt x="15658" y="10820"/>
                  <a:pt x="15648" y="10565"/>
                </a:cubicBezTo>
                <a:cubicBezTo>
                  <a:pt x="15638" y="10448"/>
                  <a:pt x="15730" y="10330"/>
                  <a:pt x="15709" y="10213"/>
                </a:cubicBezTo>
                <a:cubicBezTo>
                  <a:pt x="15617" y="9665"/>
                  <a:pt x="15147" y="9743"/>
                  <a:pt x="14911" y="9626"/>
                </a:cubicBezTo>
                <a:cubicBezTo>
                  <a:pt x="14645" y="8100"/>
                  <a:pt x="15003" y="10272"/>
                  <a:pt x="14789" y="5870"/>
                </a:cubicBezTo>
                <a:cubicBezTo>
                  <a:pt x="14768" y="5478"/>
                  <a:pt x="14543" y="4813"/>
                  <a:pt x="14543" y="4813"/>
                </a:cubicBezTo>
                <a:cubicBezTo>
                  <a:pt x="14584" y="4578"/>
                  <a:pt x="14594" y="4324"/>
                  <a:pt x="14666" y="4109"/>
                </a:cubicBezTo>
                <a:cubicBezTo>
                  <a:pt x="14748" y="3874"/>
                  <a:pt x="14911" y="3404"/>
                  <a:pt x="14911" y="3404"/>
                </a:cubicBezTo>
                <a:cubicBezTo>
                  <a:pt x="14830" y="2759"/>
                  <a:pt x="14758" y="2661"/>
                  <a:pt x="14420" y="2817"/>
                </a:cubicBezTo>
                <a:cubicBezTo>
                  <a:pt x="14165" y="3150"/>
                  <a:pt x="13889" y="3620"/>
                  <a:pt x="13745" y="2817"/>
                </a:cubicBezTo>
                <a:cubicBezTo>
                  <a:pt x="13817" y="2250"/>
                  <a:pt x="13981" y="2133"/>
                  <a:pt x="14114" y="1643"/>
                </a:cubicBezTo>
                <a:cubicBezTo>
                  <a:pt x="14277" y="1017"/>
                  <a:pt x="14339" y="646"/>
                  <a:pt x="14727" y="470"/>
                </a:cubicBezTo>
                <a:cubicBezTo>
                  <a:pt x="14850" y="1683"/>
                  <a:pt x="15167" y="1526"/>
                  <a:pt x="15709" y="1643"/>
                </a:cubicBezTo>
                <a:cubicBezTo>
                  <a:pt x="15995" y="1467"/>
                  <a:pt x="16261" y="1370"/>
                  <a:pt x="16507" y="1057"/>
                </a:cubicBezTo>
                <a:cubicBezTo>
                  <a:pt x="16711" y="470"/>
                  <a:pt x="16885" y="176"/>
                  <a:pt x="17243" y="0"/>
                </a:cubicBezTo>
                <a:cubicBezTo>
                  <a:pt x="17642" y="763"/>
                  <a:pt x="17448" y="1546"/>
                  <a:pt x="17366" y="2583"/>
                </a:cubicBezTo>
                <a:cubicBezTo>
                  <a:pt x="17438" y="3404"/>
                  <a:pt x="17417" y="4441"/>
                  <a:pt x="17795" y="4930"/>
                </a:cubicBezTo>
                <a:cubicBezTo>
                  <a:pt x="17918" y="5635"/>
                  <a:pt x="17816" y="6320"/>
                  <a:pt x="17611" y="6926"/>
                </a:cubicBezTo>
                <a:cubicBezTo>
                  <a:pt x="17744" y="7670"/>
                  <a:pt x="17724" y="7748"/>
                  <a:pt x="18102" y="7983"/>
                </a:cubicBezTo>
                <a:cubicBezTo>
                  <a:pt x="18153" y="8354"/>
                  <a:pt x="18419" y="9020"/>
                  <a:pt x="18225" y="9391"/>
                </a:cubicBezTo>
                <a:cubicBezTo>
                  <a:pt x="18133" y="9567"/>
                  <a:pt x="17857" y="9626"/>
                  <a:pt x="17857" y="9626"/>
                </a:cubicBezTo>
                <a:cubicBezTo>
                  <a:pt x="17847" y="9939"/>
                  <a:pt x="17765" y="11583"/>
                  <a:pt x="17734" y="11974"/>
                </a:cubicBezTo>
                <a:cubicBezTo>
                  <a:pt x="17693" y="12385"/>
                  <a:pt x="17550" y="12737"/>
                  <a:pt x="17489" y="13148"/>
                </a:cubicBezTo>
                <a:cubicBezTo>
                  <a:pt x="17427" y="13617"/>
                  <a:pt x="17386" y="14107"/>
                  <a:pt x="17305" y="14557"/>
                </a:cubicBezTo>
                <a:cubicBezTo>
                  <a:pt x="17264" y="14791"/>
                  <a:pt x="17182" y="15261"/>
                  <a:pt x="17182" y="15261"/>
                </a:cubicBezTo>
                <a:cubicBezTo>
                  <a:pt x="17376" y="16396"/>
                  <a:pt x="17141" y="16493"/>
                  <a:pt x="17795" y="16317"/>
                </a:cubicBezTo>
                <a:cubicBezTo>
                  <a:pt x="17816" y="16004"/>
                  <a:pt x="17795" y="15672"/>
                  <a:pt x="17857" y="15378"/>
                </a:cubicBezTo>
                <a:cubicBezTo>
                  <a:pt x="17887" y="15241"/>
                  <a:pt x="18000" y="15261"/>
                  <a:pt x="18041" y="15143"/>
                </a:cubicBezTo>
                <a:cubicBezTo>
                  <a:pt x="18143" y="14850"/>
                  <a:pt x="18286" y="14204"/>
                  <a:pt x="18286" y="14204"/>
                </a:cubicBezTo>
                <a:cubicBezTo>
                  <a:pt x="18174" y="13559"/>
                  <a:pt x="18256" y="13030"/>
                  <a:pt x="18409" y="12443"/>
                </a:cubicBezTo>
                <a:cubicBezTo>
                  <a:pt x="18430" y="12209"/>
                  <a:pt x="18491" y="11407"/>
                  <a:pt x="18532" y="11152"/>
                </a:cubicBezTo>
                <a:cubicBezTo>
                  <a:pt x="18563" y="10917"/>
                  <a:pt x="18655" y="10448"/>
                  <a:pt x="18655" y="10448"/>
                </a:cubicBezTo>
                <a:cubicBezTo>
                  <a:pt x="18736" y="9352"/>
                  <a:pt x="18685" y="9391"/>
                  <a:pt x="19145" y="9978"/>
                </a:cubicBezTo>
                <a:cubicBezTo>
                  <a:pt x="19299" y="11113"/>
                  <a:pt x="19248" y="11426"/>
                  <a:pt x="18900" y="12443"/>
                </a:cubicBezTo>
                <a:cubicBezTo>
                  <a:pt x="18880" y="12913"/>
                  <a:pt x="18849" y="13383"/>
                  <a:pt x="18839" y="13852"/>
                </a:cubicBezTo>
                <a:cubicBezTo>
                  <a:pt x="18798" y="15359"/>
                  <a:pt x="19094" y="17452"/>
                  <a:pt x="18102" y="17726"/>
                </a:cubicBezTo>
                <a:cubicBezTo>
                  <a:pt x="17918" y="17785"/>
                  <a:pt x="17734" y="17804"/>
                  <a:pt x="17550" y="17843"/>
                </a:cubicBezTo>
                <a:cubicBezTo>
                  <a:pt x="17213" y="18274"/>
                  <a:pt x="17110" y="18528"/>
                  <a:pt x="17489" y="19017"/>
                </a:cubicBezTo>
                <a:cubicBezTo>
                  <a:pt x="18184" y="18567"/>
                  <a:pt x="17724" y="18763"/>
                  <a:pt x="18900" y="18900"/>
                </a:cubicBezTo>
                <a:cubicBezTo>
                  <a:pt x="19002" y="19193"/>
                  <a:pt x="19115" y="19350"/>
                  <a:pt x="18961" y="19722"/>
                </a:cubicBezTo>
                <a:cubicBezTo>
                  <a:pt x="18869" y="19937"/>
                  <a:pt x="18675" y="19878"/>
                  <a:pt x="18532" y="19957"/>
                </a:cubicBezTo>
                <a:cubicBezTo>
                  <a:pt x="18245" y="20113"/>
                  <a:pt x="17959" y="20270"/>
                  <a:pt x="17673" y="20426"/>
                </a:cubicBezTo>
                <a:cubicBezTo>
                  <a:pt x="17509" y="20504"/>
                  <a:pt x="17182" y="20661"/>
                  <a:pt x="17182" y="20661"/>
                </a:cubicBezTo>
                <a:cubicBezTo>
                  <a:pt x="17264" y="21150"/>
                  <a:pt x="17397" y="21091"/>
                  <a:pt x="17611" y="21365"/>
                </a:cubicBezTo>
                <a:cubicBezTo>
                  <a:pt x="18174" y="21287"/>
                  <a:pt x="18368" y="21228"/>
                  <a:pt x="18839" y="21013"/>
                </a:cubicBezTo>
                <a:cubicBezTo>
                  <a:pt x="20322" y="21522"/>
                  <a:pt x="19493" y="21600"/>
                  <a:pt x="21600" y="21600"/>
                </a:cubicBezTo>
              </a:path>
            </a:pathLst>
          </a:custGeom>
          <a:ln w="50800">
            <a:solidFill>
              <a:srgbClr val="3333FF"/>
            </a:solidFill>
          </a:ln>
        </p:spPr>
        <p:txBody>
          <a:bodyPr tIns="91439" bIns="91439"/>
          <a:lstStyle/>
          <a:p>
            <a:pPr>
              <a:defRPr sz="2200">
                <a:latin typeface="Futura Bold BT"/>
                <a:ea typeface="Futura Bold BT"/>
                <a:cs typeface="Futura Bold BT"/>
                <a:sym typeface="Futura Bold BT"/>
              </a:defRPr>
            </a:pPr>
          </a:p>
        </p:txBody>
      </p:sp>
      <p:sp>
        <p:nvSpPr>
          <p:cNvPr id="55" name="Line"/>
          <p:cNvSpPr/>
          <p:nvPr/>
        </p:nvSpPr>
        <p:spPr>
          <a:xfrm flipV="1">
            <a:off x="20928434" y="12533993"/>
            <a:ext cx="457201" cy="480061"/>
          </a:xfrm>
          <a:prstGeom prst="line">
            <a:avLst/>
          </a:prstGeom>
          <a:ln w="50800">
            <a:solidFill>
              <a:srgbClr val="000000"/>
            </a:solidFill>
            <a:tailEnd type="triangle"/>
          </a:ln>
        </p:spPr>
        <p:txBody>
          <a:bodyPr lIns="0" tIns="0" rIns="0" bIns="0"/>
          <a:lstStyle/>
          <a:p>
            <a:pPr defTabSz="457200">
              <a:defRPr sz="1200">
                <a:latin typeface="+mj-lt"/>
                <a:ea typeface="+mj-ea"/>
                <a:cs typeface="+mj-cs"/>
                <a:sym typeface="Helvetica"/>
              </a:defRPr>
            </a:pP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45"/>
                                        </p:tgtEl>
                                        <p:attrNameLst>
                                          <p:attrName>style.visibility</p:attrName>
                                        </p:attrNameLst>
                                      </p:cBhvr>
                                      <p:to>
                                        <p:strVal val="visible"/>
                                      </p:to>
                                    </p:set>
                                    <p:animEffect filter="wipe(left)" transition="in">
                                      <p:cBhvr>
                                        <p:cTn id="7" dur="500"/>
                                        <p:tgtEl>
                                          <p:spTgt spid="45"/>
                                        </p:tgtEl>
                                      </p:cBhvr>
                                    </p:animEffect>
                                  </p:childTnLst>
                                </p:cTn>
                              </p:par>
                            </p:childTnLst>
                          </p:cTn>
                        </p:par>
                        <p:par>
                          <p:cTn id="8" fill="hold">
                            <p:stCondLst>
                              <p:cond delay="500"/>
                            </p:stCondLst>
                            <p:childTnLst>
                              <p:par>
                                <p:cTn id="9" presetClass="entr" nodeType="afterEffect" presetSubtype="8" presetID="22" grpId="2" fill="hold">
                                  <p:stCondLst>
                                    <p:cond delay="0"/>
                                  </p:stCondLst>
                                  <p:iterate type="el" backwards="0">
                                    <p:tmAbs val="0"/>
                                  </p:iterate>
                                  <p:childTnLst>
                                    <p:set>
                                      <p:cBhvr>
                                        <p:cTn id="10" fill="hold"/>
                                        <p:tgtEl>
                                          <p:spTgt spid="46"/>
                                        </p:tgtEl>
                                        <p:attrNameLst>
                                          <p:attrName>style.visibility</p:attrName>
                                        </p:attrNameLst>
                                      </p:cBhvr>
                                      <p:to>
                                        <p:strVal val="visible"/>
                                      </p:to>
                                    </p:set>
                                    <p:animEffect filter="wipe(left)" transition="in">
                                      <p:cBhvr>
                                        <p:cTn id="11" dur="500"/>
                                        <p:tgtEl>
                                          <p:spTgt spid="46"/>
                                        </p:tgtEl>
                                      </p:cBhvr>
                                    </p:animEffect>
                                  </p:childTnLst>
                                </p:cTn>
                              </p:par>
                            </p:childTnLst>
                          </p:cTn>
                        </p:par>
                        <p:par>
                          <p:cTn id="12" fill="hold">
                            <p:stCondLst>
                              <p:cond delay="1000"/>
                            </p:stCondLst>
                            <p:childTnLst>
                              <p:par>
                                <p:cTn id="13" presetClass="entr" nodeType="afterEffect" presetSubtype="8" presetID="22" grpId="3" fill="hold">
                                  <p:stCondLst>
                                    <p:cond delay="0"/>
                                  </p:stCondLst>
                                  <p:iterate type="el" backwards="0">
                                    <p:tmAbs val="0"/>
                                  </p:iterate>
                                  <p:childTnLst>
                                    <p:set>
                                      <p:cBhvr>
                                        <p:cTn id="14" fill="hold"/>
                                        <p:tgtEl>
                                          <p:spTgt spid="55"/>
                                        </p:tgtEl>
                                        <p:attrNameLst>
                                          <p:attrName>style.visibility</p:attrName>
                                        </p:attrNameLst>
                                      </p:cBhvr>
                                      <p:to>
                                        <p:strVal val="visible"/>
                                      </p:to>
                                    </p:set>
                                    <p:animEffect filter="wipe(left)" transition="in">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4" fill="hold">
                                  <p:stCondLst>
                                    <p:cond delay="0"/>
                                  </p:stCondLst>
                                  <p:iterate type="el" backwards="0">
                                    <p:tmAbs val="0"/>
                                  </p:iterate>
                                  <p:childTnLst>
                                    <p:set>
                                      <p:cBhvr>
                                        <p:cTn id="19" fill="hold"/>
                                        <p:tgtEl>
                                          <p:spTgt spid="47"/>
                                        </p:tgtEl>
                                        <p:attrNameLst>
                                          <p:attrName>style.visibility</p:attrName>
                                        </p:attrNameLst>
                                      </p:cBhvr>
                                      <p:to>
                                        <p:strVal val="visible"/>
                                      </p:to>
                                    </p:set>
                                    <p:animEffect filter="wipe(left)" transition="in">
                                      <p:cBhvr>
                                        <p:cTn id="20" dur="1000"/>
                                        <p:tgtEl>
                                          <p:spTgt spid="47"/>
                                        </p:tgtEl>
                                      </p:cBhvr>
                                    </p:animEffect>
                                  </p:childTnLst>
                                </p:cTn>
                              </p:par>
                            </p:childTnLst>
                          </p:cTn>
                        </p:par>
                        <p:par>
                          <p:cTn id="21" fill="hold">
                            <p:stCondLst>
                              <p:cond delay="1000"/>
                            </p:stCondLst>
                            <p:childTnLst>
                              <p:par>
                                <p:cTn id="22" presetClass="entr" nodeType="afterEffect" presetSubtype="8" presetID="22" grpId="5" fill="hold">
                                  <p:stCondLst>
                                    <p:cond delay="0"/>
                                  </p:stCondLst>
                                  <p:iterate type="el" backwards="0">
                                    <p:tmAbs val="0"/>
                                  </p:iterate>
                                  <p:childTnLst>
                                    <p:set>
                                      <p:cBhvr>
                                        <p:cTn id="23" fill="hold"/>
                                        <p:tgtEl>
                                          <p:spTgt spid="48"/>
                                        </p:tgtEl>
                                        <p:attrNameLst>
                                          <p:attrName>style.visibility</p:attrName>
                                        </p:attrNameLst>
                                      </p:cBhvr>
                                      <p:to>
                                        <p:strVal val="visible"/>
                                      </p:to>
                                    </p:set>
                                    <p:animEffect filter="wipe(left)" transition="in">
                                      <p:cBhvr>
                                        <p:cTn id="24" dur="1000"/>
                                        <p:tgtEl>
                                          <p:spTgt spid="48"/>
                                        </p:tgtEl>
                                      </p:cBhvr>
                                    </p:animEffect>
                                  </p:childTnLst>
                                </p:cTn>
                              </p:par>
                            </p:childTnLst>
                          </p:cTn>
                        </p:par>
                        <p:par>
                          <p:cTn id="25" fill="hold">
                            <p:stCondLst>
                              <p:cond delay="2000"/>
                            </p:stCondLst>
                            <p:childTnLst>
                              <p:par>
                                <p:cTn id="26" presetClass="entr" nodeType="afterEffect" presetSubtype="8" presetID="22" grpId="6" fill="hold">
                                  <p:stCondLst>
                                    <p:cond delay="0"/>
                                  </p:stCondLst>
                                  <p:iterate type="el" backwards="0">
                                    <p:tmAbs val="0"/>
                                  </p:iterate>
                                  <p:childTnLst>
                                    <p:set>
                                      <p:cBhvr>
                                        <p:cTn id="27" fill="hold"/>
                                        <p:tgtEl>
                                          <p:spTgt spid="49"/>
                                        </p:tgtEl>
                                        <p:attrNameLst>
                                          <p:attrName>style.visibility</p:attrName>
                                        </p:attrNameLst>
                                      </p:cBhvr>
                                      <p:to>
                                        <p:strVal val="visible"/>
                                      </p:to>
                                    </p:set>
                                    <p:animEffect filter="wipe(left)" transition="in">
                                      <p:cBhvr>
                                        <p:cTn id="28" dur="1000"/>
                                        <p:tgtEl>
                                          <p:spTgt spid="49"/>
                                        </p:tgtEl>
                                      </p:cBhvr>
                                    </p:animEffect>
                                  </p:childTnLst>
                                </p:cTn>
                              </p:par>
                            </p:childTnLst>
                          </p:cTn>
                        </p:par>
                        <p:par>
                          <p:cTn id="29" fill="hold">
                            <p:stCondLst>
                              <p:cond delay="3000"/>
                            </p:stCondLst>
                            <p:childTnLst>
                              <p:par>
                                <p:cTn id="30" presetClass="entr" nodeType="afterEffect" presetSubtype="2" presetID="22" grpId="7" fill="hold">
                                  <p:stCondLst>
                                    <p:cond delay="0"/>
                                  </p:stCondLst>
                                  <p:iterate type="el" backwards="0">
                                    <p:tmAbs val="0"/>
                                  </p:iterate>
                                  <p:childTnLst>
                                    <p:set>
                                      <p:cBhvr>
                                        <p:cTn id="31" fill="hold"/>
                                        <p:tgtEl>
                                          <p:spTgt spid="50"/>
                                        </p:tgtEl>
                                        <p:attrNameLst>
                                          <p:attrName>style.visibility</p:attrName>
                                        </p:attrNameLst>
                                      </p:cBhvr>
                                      <p:to>
                                        <p:strVal val="visible"/>
                                      </p:to>
                                    </p:set>
                                    <p:animEffect filter="wipe(right)" transition="in">
                                      <p:cBhvr>
                                        <p:cTn id="32" dur="1000"/>
                                        <p:tgtEl>
                                          <p:spTgt spid="50"/>
                                        </p:tgtEl>
                                      </p:cBhvr>
                                    </p:animEffect>
                                  </p:childTnLst>
                                </p:cTn>
                              </p:par>
                            </p:childTnLst>
                          </p:cTn>
                        </p:par>
                        <p:par>
                          <p:cTn id="33" fill="hold">
                            <p:stCondLst>
                              <p:cond delay="4000"/>
                            </p:stCondLst>
                            <p:childTnLst>
                              <p:par>
                                <p:cTn id="34" presetClass="entr" nodeType="afterEffect" presetSubtype="1" presetID="22" grpId="8" fill="hold">
                                  <p:stCondLst>
                                    <p:cond delay="0"/>
                                  </p:stCondLst>
                                  <p:iterate type="el" backwards="0">
                                    <p:tmAbs val="0"/>
                                  </p:iterate>
                                  <p:childTnLst>
                                    <p:set>
                                      <p:cBhvr>
                                        <p:cTn id="35" fill="hold"/>
                                        <p:tgtEl>
                                          <p:spTgt spid="51"/>
                                        </p:tgtEl>
                                        <p:attrNameLst>
                                          <p:attrName>style.visibility</p:attrName>
                                        </p:attrNameLst>
                                      </p:cBhvr>
                                      <p:to>
                                        <p:strVal val="visible"/>
                                      </p:to>
                                    </p:set>
                                    <p:animEffect filter="wipe(up)" transition="in">
                                      <p:cBhvr>
                                        <p:cTn id="36" dur="1000"/>
                                        <p:tgtEl>
                                          <p:spTgt spid="51"/>
                                        </p:tgtEl>
                                      </p:cBhvr>
                                    </p:animEffect>
                                  </p:childTnLst>
                                </p:cTn>
                              </p:par>
                            </p:childTnLst>
                          </p:cTn>
                        </p:par>
                        <p:par>
                          <p:cTn id="37" fill="hold">
                            <p:stCondLst>
                              <p:cond delay="5000"/>
                            </p:stCondLst>
                            <p:childTnLst>
                              <p:par>
                                <p:cTn id="38" presetClass="entr" nodeType="afterEffect" presetSubtype="8" presetID="22" grpId="9" fill="hold">
                                  <p:stCondLst>
                                    <p:cond delay="0"/>
                                  </p:stCondLst>
                                  <p:iterate type="el" backwards="0">
                                    <p:tmAbs val="0"/>
                                  </p:iterate>
                                  <p:childTnLst>
                                    <p:set>
                                      <p:cBhvr>
                                        <p:cTn id="39" fill="hold"/>
                                        <p:tgtEl>
                                          <p:spTgt spid="52"/>
                                        </p:tgtEl>
                                        <p:attrNameLst>
                                          <p:attrName>style.visibility</p:attrName>
                                        </p:attrNameLst>
                                      </p:cBhvr>
                                      <p:to>
                                        <p:strVal val="visible"/>
                                      </p:to>
                                    </p:set>
                                    <p:animEffect filter="wipe(left)" transition="in">
                                      <p:cBhvr>
                                        <p:cTn id="40" dur="1000"/>
                                        <p:tgtEl>
                                          <p:spTgt spid="52"/>
                                        </p:tgtEl>
                                      </p:cBhvr>
                                    </p:animEffect>
                                  </p:childTnLst>
                                </p:cTn>
                              </p:par>
                            </p:childTnLst>
                          </p:cTn>
                        </p:par>
                        <p:par>
                          <p:cTn id="41" fill="hold">
                            <p:stCondLst>
                              <p:cond delay="6000"/>
                            </p:stCondLst>
                            <p:childTnLst>
                              <p:par>
                                <p:cTn id="42" presetClass="entr" nodeType="afterEffect" presetSubtype="8" presetID="22" grpId="10" fill="hold">
                                  <p:stCondLst>
                                    <p:cond delay="0"/>
                                  </p:stCondLst>
                                  <p:iterate type="el" backwards="0">
                                    <p:tmAbs val="0"/>
                                  </p:iterate>
                                  <p:childTnLst>
                                    <p:set>
                                      <p:cBhvr>
                                        <p:cTn id="43" fill="hold"/>
                                        <p:tgtEl>
                                          <p:spTgt spid="53"/>
                                        </p:tgtEl>
                                        <p:attrNameLst>
                                          <p:attrName>style.visibility</p:attrName>
                                        </p:attrNameLst>
                                      </p:cBhvr>
                                      <p:to>
                                        <p:strVal val="visible"/>
                                      </p:to>
                                    </p:set>
                                    <p:animEffect filter="wipe(left)" transition="in">
                                      <p:cBhvr>
                                        <p:cTn id="44" dur="1000"/>
                                        <p:tgtEl>
                                          <p:spTgt spid="53"/>
                                        </p:tgtEl>
                                      </p:cBhvr>
                                    </p:animEffect>
                                  </p:childTnLst>
                                </p:cTn>
                              </p:par>
                            </p:childTnLst>
                          </p:cTn>
                        </p:par>
                        <p:par>
                          <p:cTn id="45" fill="hold">
                            <p:stCondLst>
                              <p:cond delay="7000"/>
                            </p:stCondLst>
                            <p:childTnLst>
                              <p:par>
                                <p:cTn id="46" presetClass="entr" nodeType="afterEffect" presetSubtype="8" presetID="22" grpId="11" fill="hold">
                                  <p:stCondLst>
                                    <p:cond delay="0"/>
                                  </p:stCondLst>
                                  <p:iterate type="el" backwards="0">
                                    <p:tmAbs val="0"/>
                                  </p:iterate>
                                  <p:childTnLst>
                                    <p:set>
                                      <p:cBhvr>
                                        <p:cTn id="47" fill="hold"/>
                                        <p:tgtEl>
                                          <p:spTgt spid="54"/>
                                        </p:tgtEl>
                                        <p:attrNameLst>
                                          <p:attrName>style.visibility</p:attrName>
                                        </p:attrNameLst>
                                      </p:cBhvr>
                                      <p:to>
                                        <p:strVal val="visible"/>
                                      </p:to>
                                    </p:set>
                                    <p:animEffect filter="wipe(left)" transition="in">
                                      <p:cBhvr>
                                        <p:cTn id="48" dur="1000"/>
                                        <p:tgtEl>
                                          <p:spTgt spid="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 grpId="6"/>
      <p:bldP build="whole" bldLvl="1" animBg="1" rev="0" advAuto="0" spid="47" grpId="4"/>
      <p:bldP build="whole" bldLvl="1" animBg="1" rev="0" advAuto="0" spid="54" grpId="11"/>
      <p:bldP build="whole" bldLvl="1" animBg="1" rev="0" advAuto="0" spid="50" grpId="7"/>
      <p:bldP build="whole" bldLvl="1" animBg="1" rev="0" advAuto="0" spid="51" grpId="8"/>
      <p:bldP build="whole" bldLvl="1" animBg="1" rev="0" advAuto="0" spid="55" grpId="3"/>
      <p:bldP build="whole" bldLvl="1" animBg="1" rev="0" advAuto="0" spid="48" grpId="5"/>
      <p:bldP build="whole" bldLvl="1" animBg="1" rev="0" advAuto="0" spid="46" grpId="2"/>
      <p:bldP build="whole" bldLvl="1" animBg="1" rev="0" advAuto="0" spid="52" grpId="9"/>
      <p:bldP build="whole" bldLvl="1" animBg="1" rev="0" advAuto="0" spid="53" grpId="10"/>
      <p:bldP build="whole" bldLvl="1" animBg="1" rev="0" advAuto="0" spid="45" grpId="1"/>
    </p:bldLst>
  </p:timing>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1"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122" name="Shape 95"/>
          <p:cNvSpPr txBox="1"/>
          <p:nvPr>
            <p:ph type="title"/>
          </p:nvPr>
        </p:nvSpPr>
        <p:spPr>
          <a:prstGeom prst="rect">
            <a:avLst/>
          </a:prstGeom>
        </p:spPr>
        <p:txBody>
          <a:bodyPr/>
          <a:lstStyle>
            <a:lvl1pPr algn="ctr">
              <a:defRPr sz="9800"/>
            </a:lvl1pPr>
          </a:lstStyle>
          <a:p>
            <a:pPr>
              <a:defRPr sz="7200"/>
            </a:pPr>
            <a:r>
              <a:rPr sz="9800"/>
              <a:t>Activity: Focus</a:t>
            </a:r>
          </a:p>
        </p:txBody>
      </p:sp>
      <p:sp>
        <p:nvSpPr>
          <p:cNvPr id="123" name="Questions:…"/>
          <p:cNvSpPr txBox="1"/>
          <p:nvPr/>
        </p:nvSpPr>
        <p:spPr>
          <a:xfrm>
            <a:off x="2144655" y="4364362"/>
            <a:ext cx="21033235" cy="7019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rPr b="1"/>
              <a:t>Questions: </a:t>
            </a:r>
            <a:endParaRPr b="1"/>
          </a:p>
          <a:p>
            <a:pPr>
              <a:defRPr sz="5200"/>
            </a:pPr>
          </a:p>
          <a:p>
            <a:pPr lvl="1" marL="889000" indent="-660400">
              <a:buSzPct val="100000"/>
              <a:buChar char="•"/>
              <a:defRPr sz="5200"/>
            </a:pPr>
            <a:r>
              <a:t>What felt different the second time compared to the first?</a:t>
            </a:r>
          </a:p>
          <a:p>
            <a:pPr lvl="1" marL="889000" indent="-660400">
              <a:buSzPct val="100000"/>
              <a:buChar char="•"/>
              <a:defRPr sz="5200"/>
            </a:pPr>
            <a:r>
              <a:t>What helped you stay focused longer?</a:t>
            </a:r>
          </a:p>
          <a:p>
            <a:pPr lvl="1" marL="889000" indent="-660400">
              <a:buSzPct val="100000"/>
              <a:buChar char="•"/>
              <a:defRPr sz="5200"/>
            </a:pPr>
            <a:r>
              <a:t>When your mind wandered, what did you do?</a:t>
            </a:r>
          </a:p>
          <a:p>
            <a:pPr lvl="1" marL="889000" indent="-660400">
              <a:buSzPct val="100000"/>
              <a:buChar char="•"/>
              <a:defRPr sz="5200"/>
            </a:pPr>
            <a:r>
              <a:t>Which round took more effort? Why?</a:t>
            </a:r>
          </a:p>
          <a:p>
            <a:pPr lvl="1" marL="889000" indent="-660400">
              <a:buSzPct val="100000"/>
              <a:buChar char="•"/>
              <a:defRPr sz="5200"/>
            </a:pPr>
            <a:r>
              <a:t>What does this teach you about focus and effort?</a:t>
            </a:r>
          </a:p>
          <a:p>
            <a:pPr lvl="1" marL="889000" indent="-660400">
              <a:buSzPct val="100000"/>
              <a:buChar char="•"/>
              <a:defRPr sz="5200"/>
            </a:pPr>
            <a:r>
              <a:t>How does this connect to things in your life—like schoolwork, challenges, or the Maze?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3">
                                            <p:bg/>
                                          </p:spTgt>
                                        </p:tgtEl>
                                        <p:attrNameLst>
                                          <p:attrName>style.visibility</p:attrName>
                                        </p:attrNameLst>
                                      </p:cBhvr>
                                      <p:to>
                                        <p:strVal val="visible"/>
                                      </p:to>
                                    </p:set>
                                    <p:animEffect filter="wipe(left)" transition="in">
                                      <p:cBhvr>
                                        <p:cTn id="7" dur="1000"/>
                                        <p:tgtEl>
                                          <p:spTgt spid="123">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3">
                                            <p:txEl>
                                              <p:pRg st="0" end="0"/>
                                            </p:txEl>
                                          </p:spTgt>
                                        </p:tgtEl>
                                        <p:attrNameLst>
                                          <p:attrName>style.visibility</p:attrName>
                                        </p:attrNameLst>
                                      </p:cBhvr>
                                      <p:to>
                                        <p:strVal val="visible"/>
                                      </p:to>
                                    </p:set>
                                    <p:animEffect filter="wipe(left)" transition="in">
                                      <p:cBhvr>
                                        <p:cTn id="10" dur="1000"/>
                                        <p:tgtEl>
                                          <p:spTgt spid="1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23">
                                            <p:txEl>
                                              <p:pRg st="1" end="1"/>
                                            </p:txEl>
                                          </p:spTgt>
                                        </p:tgtEl>
                                        <p:attrNameLst>
                                          <p:attrName>style.visibility</p:attrName>
                                        </p:attrNameLst>
                                      </p:cBhvr>
                                      <p:to>
                                        <p:strVal val="visible"/>
                                      </p:to>
                                    </p:set>
                                    <p:animEffect filter="wipe(left)" transition="in">
                                      <p:cBhvr>
                                        <p:cTn id="15" dur="1000"/>
                                        <p:tgtEl>
                                          <p:spTgt spid="12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23">
                                            <p:txEl>
                                              <p:pRg st="2" end="2"/>
                                            </p:txEl>
                                          </p:spTgt>
                                        </p:tgtEl>
                                        <p:attrNameLst>
                                          <p:attrName>style.visibility</p:attrName>
                                        </p:attrNameLst>
                                      </p:cBhvr>
                                      <p:to>
                                        <p:strVal val="visible"/>
                                      </p:to>
                                    </p:set>
                                    <p:animEffect filter="wipe(left)" transition="in">
                                      <p:cBhvr>
                                        <p:cTn id="20" dur="1000"/>
                                        <p:tgtEl>
                                          <p:spTgt spid="1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23">
                                            <p:txEl>
                                              <p:pRg st="3" end="3"/>
                                            </p:txEl>
                                          </p:spTgt>
                                        </p:tgtEl>
                                        <p:attrNameLst>
                                          <p:attrName>style.visibility</p:attrName>
                                        </p:attrNameLst>
                                      </p:cBhvr>
                                      <p:to>
                                        <p:strVal val="visible"/>
                                      </p:to>
                                    </p:set>
                                    <p:animEffect filter="wipe(left)" transition="in">
                                      <p:cBhvr>
                                        <p:cTn id="25" dur="1000"/>
                                        <p:tgtEl>
                                          <p:spTgt spid="12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23">
                                            <p:txEl>
                                              <p:pRg st="4" end="4"/>
                                            </p:txEl>
                                          </p:spTgt>
                                        </p:tgtEl>
                                        <p:attrNameLst>
                                          <p:attrName>style.visibility</p:attrName>
                                        </p:attrNameLst>
                                      </p:cBhvr>
                                      <p:to>
                                        <p:strVal val="visible"/>
                                      </p:to>
                                    </p:set>
                                    <p:animEffect filter="wipe(left)" transition="in">
                                      <p:cBhvr>
                                        <p:cTn id="30" dur="1000"/>
                                        <p:tgtEl>
                                          <p:spTgt spid="12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23">
                                            <p:txEl>
                                              <p:pRg st="5" end="5"/>
                                            </p:txEl>
                                          </p:spTgt>
                                        </p:tgtEl>
                                        <p:attrNameLst>
                                          <p:attrName>style.visibility</p:attrName>
                                        </p:attrNameLst>
                                      </p:cBhvr>
                                      <p:to>
                                        <p:strVal val="visible"/>
                                      </p:to>
                                    </p:set>
                                    <p:animEffect filter="wipe(left)" transition="in">
                                      <p:cBhvr>
                                        <p:cTn id="35" dur="1000"/>
                                        <p:tgtEl>
                                          <p:spTgt spid="12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123">
                                            <p:txEl>
                                              <p:pRg st="6" end="6"/>
                                            </p:txEl>
                                          </p:spTgt>
                                        </p:tgtEl>
                                        <p:attrNameLst>
                                          <p:attrName>style.visibility</p:attrName>
                                        </p:attrNameLst>
                                      </p:cBhvr>
                                      <p:to>
                                        <p:strVal val="visible"/>
                                      </p:to>
                                    </p:set>
                                    <p:animEffect filter="wipe(left)" transition="in">
                                      <p:cBhvr>
                                        <p:cTn id="40" dur="1000"/>
                                        <p:tgtEl>
                                          <p:spTgt spid="12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123">
                                            <p:txEl>
                                              <p:pRg st="7" end="7"/>
                                            </p:txEl>
                                          </p:spTgt>
                                        </p:tgtEl>
                                        <p:attrNameLst>
                                          <p:attrName>style.visibility</p:attrName>
                                        </p:attrNameLst>
                                      </p:cBhvr>
                                      <p:to>
                                        <p:strVal val="visible"/>
                                      </p:to>
                                    </p:set>
                                    <p:animEffect filter="wipe(left)" transition="in">
                                      <p:cBhvr>
                                        <p:cTn id="45" dur="1000"/>
                                        <p:tgtEl>
                                          <p:spTgt spid="123">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3" grpId="1"/>
    </p:bld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5" name="pencil3.jpeg" descr="pencil3.jpeg"/>
          <p:cNvPicPr>
            <a:picLocks noChangeAspect="1"/>
          </p:cNvPicPr>
          <p:nvPr/>
        </p:nvPicPr>
        <p:blipFill>
          <a:blip r:embed="rId2">
            <a:extLst/>
          </a:blip>
          <a:srcRect l="0" t="6237" r="3" b="6237"/>
          <a:stretch>
            <a:fillRect/>
          </a:stretch>
        </p:blipFill>
        <p:spPr>
          <a:xfrm>
            <a:off x="48476" y="-66210"/>
            <a:ext cx="24316436" cy="13848420"/>
          </a:xfrm>
          <a:prstGeom prst="rect">
            <a:avLst/>
          </a:prstGeom>
          <a:ln w="12700">
            <a:miter lim="400000"/>
          </a:ln>
        </p:spPr>
      </p:pic>
      <p:sp>
        <p:nvSpPr>
          <p:cNvPr id="126" name="Shape 95"/>
          <p:cNvSpPr txBox="1"/>
          <p:nvPr>
            <p:ph type="title"/>
          </p:nvPr>
        </p:nvSpPr>
        <p:spPr>
          <a:prstGeom prst="rect">
            <a:avLst/>
          </a:prstGeom>
        </p:spPr>
        <p:txBody>
          <a:bodyPr/>
          <a:lstStyle>
            <a:lvl1pPr algn="ctr">
              <a:defRPr sz="9800"/>
            </a:lvl1pPr>
          </a:lstStyle>
          <a:p>
            <a:pPr>
              <a:defRPr sz="7200"/>
            </a:pPr>
            <a:r>
              <a:rPr sz="9800"/>
              <a:t>Activity: Focus</a:t>
            </a:r>
          </a:p>
        </p:txBody>
      </p:sp>
      <p:sp>
        <p:nvSpPr>
          <p:cNvPr id="127" name="Questions:…"/>
          <p:cNvSpPr txBox="1"/>
          <p:nvPr/>
        </p:nvSpPr>
        <p:spPr>
          <a:xfrm>
            <a:off x="2144655" y="4364362"/>
            <a:ext cx="21033235" cy="7019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rPr b="1"/>
              <a:t>Questions: </a:t>
            </a:r>
            <a:endParaRPr b="1"/>
          </a:p>
          <a:p>
            <a:pPr>
              <a:defRPr sz="5200"/>
            </a:pPr>
          </a:p>
          <a:p>
            <a:pPr lvl="1" marL="889000" indent="-660400">
              <a:buSzPct val="100000"/>
              <a:buChar char="•"/>
              <a:defRPr sz="5200"/>
            </a:pPr>
            <a:r>
              <a:t>What felt different the second time compared to the first?</a:t>
            </a:r>
          </a:p>
          <a:p>
            <a:pPr lvl="1" marL="889000" indent="-660400">
              <a:buSzPct val="100000"/>
              <a:buChar char="•"/>
              <a:defRPr sz="5200"/>
            </a:pPr>
            <a:r>
              <a:t>What helped you stay focused longer?</a:t>
            </a:r>
          </a:p>
          <a:p>
            <a:pPr lvl="1" marL="889000" indent="-660400">
              <a:buSzPct val="100000"/>
              <a:buChar char="•"/>
              <a:defRPr sz="5200"/>
            </a:pPr>
            <a:r>
              <a:t>When your mind wandered, what did you do?</a:t>
            </a:r>
          </a:p>
          <a:p>
            <a:pPr lvl="1" marL="889000" indent="-660400">
              <a:buSzPct val="100000"/>
              <a:buChar char="•"/>
              <a:defRPr sz="5200"/>
            </a:pPr>
            <a:r>
              <a:t>Which round took more effort? Why?</a:t>
            </a:r>
          </a:p>
          <a:p>
            <a:pPr lvl="1" marL="889000" indent="-660400">
              <a:buSzPct val="100000"/>
              <a:buChar char="•"/>
              <a:defRPr sz="5200"/>
            </a:pPr>
            <a:r>
              <a:t>What does this teach you about focus and effort?</a:t>
            </a:r>
          </a:p>
          <a:p>
            <a:pPr lvl="1" marL="889000" indent="-660400">
              <a:buSzPct val="100000"/>
              <a:buChar char="•"/>
              <a:defRPr sz="5200"/>
            </a:pPr>
            <a:r>
              <a:t>How does this connect to things in your life—like schoolwork, challenges, or the Maze?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27">
                                            <p:bg/>
                                          </p:spTgt>
                                        </p:tgtEl>
                                        <p:attrNameLst>
                                          <p:attrName>style.visibility</p:attrName>
                                        </p:attrNameLst>
                                      </p:cBhvr>
                                      <p:to>
                                        <p:strVal val="visible"/>
                                      </p:to>
                                    </p:set>
                                    <p:animEffect filter="wipe(left)" transition="in">
                                      <p:cBhvr>
                                        <p:cTn id="7" dur="1000"/>
                                        <p:tgtEl>
                                          <p:spTgt spid="12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27">
                                            <p:txEl>
                                              <p:pRg st="0" end="0"/>
                                            </p:txEl>
                                          </p:spTgt>
                                        </p:tgtEl>
                                        <p:attrNameLst>
                                          <p:attrName>style.visibility</p:attrName>
                                        </p:attrNameLst>
                                      </p:cBhvr>
                                      <p:to>
                                        <p:strVal val="visible"/>
                                      </p:to>
                                    </p:set>
                                    <p:animEffect filter="wipe(left)" transition="in">
                                      <p:cBhvr>
                                        <p:cTn id="10" dur="1000"/>
                                        <p:tgtEl>
                                          <p:spTgt spid="1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27">
                                            <p:txEl>
                                              <p:pRg st="1" end="1"/>
                                            </p:txEl>
                                          </p:spTgt>
                                        </p:tgtEl>
                                        <p:attrNameLst>
                                          <p:attrName>style.visibility</p:attrName>
                                        </p:attrNameLst>
                                      </p:cBhvr>
                                      <p:to>
                                        <p:strVal val="visible"/>
                                      </p:to>
                                    </p:set>
                                    <p:animEffect filter="wipe(left)" transition="in">
                                      <p:cBhvr>
                                        <p:cTn id="15" dur="1000"/>
                                        <p:tgtEl>
                                          <p:spTgt spid="1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27">
                                            <p:txEl>
                                              <p:pRg st="2" end="2"/>
                                            </p:txEl>
                                          </p:spTgt>
                                        </p:tgtEl>
                                        <p:attrNameLst>
                                          <p:attrName>style.visibility</p:attrName>
                                        </p:attrNameLst>
                                      </p:cBhvr>
                                      <p:to>
                                        <p:strVal val="visible"/>
                                      </p:to>
                                    </p:set>
                                    <p:animEffect filter="wipe(left)" transition="in">
                                      <p:cBhvr>
                                        <p:cTn id="20" dur="1000"/>
                                        <p:tgtEl>
                                          <p:spTgt spid="12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27">
                                            <p:txEl>
                                              <p:pRg st="3" end="3"/>
                                            </p:txEl>
                                          </p:spTgt>
                                        </p:tgtEl>
                                        <p:attrNameLst>
                                          <p:attrName>style.visibility</p:attrName>
                                        </p:attrNameLst>
                                      </p:cBhvr>
                                      <p:to>
                                        <p:strVal val="visible"/>
                                      </p:to>
                                    </p:set>
                                    <p:animEffect filter="wipe(left)" transition="in">
                                      <p:cBhvr>
                                        <p:cTn id="25" dur="1000"/>
                                        <p:tgtEl>
                                          <p:spTgt spid="12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27">
                                            <p:txEl>
                                              <p:pRg st="4" end="4"/>
                                            </p:txEl>
                                          </p:spTgt>
                                        </p:tgtEl>
                                        <p:attrNameLst>
                                          <p:attrName>style.visibility</p:attrName>
                                        </p:attrNameLst>
                                      </p:cBhvr>
                                      <p:to>
                                        <p:strVal val="visible"/>
                                      </p:to>
                                    </p:set>
                                    <p:animEffect filter="wipe(left)" transition="in">
                                      <p:cBhvr>
                                        <p:cTn id="30" dur="1000"/>
                                        <p:tgtEl>
                                          <p:spTgt spid="12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27">
                                            <p:txEl>
                                              <p:pRg st="5" end="5"/>
                                            </p:txEl>
                                          </p:spTgt>
                                        </p:tgtEl>
                                        <p:attrNameLst>
                                          <p:attrName>style.visibility</p:attrName>
                                        </p:attrNameLst>
                                      </p:cBhvr>
                                      <p:to>
                                        <p:strVal val="visible"/>
                                      </p:to>
                                    </p:set>
                                    <p:animEffect filter="wipe(left)" transition="in">
                                      <p:cBhvr>
                                        <p:cTn id="35" dur="1000"/>
                                        <p:tgtEl>
                                          <p:spTgt spid="12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Subtype="8" presetID="22" grpId="1" fill="hold">
                                  <p:stCondLst>
                                    <p:cond delay="0"/>
                                  </p:stCondLst>
                                  <p:iterate type="el" backwards="0">
                                    <p:tmAbs val="0"/>
                                  </p:iterate>
                                  <p:childTnLst>
                                    <p:set>
                                      <p:cBhvr>
                                        <p:cTn id="39" fill="hold"/>
                                        <p:tgtEl>
                                          <p:spTgt spid="127">
                                            <p:txEl>
                                              <p:pRg st="6" end="6"/>
                                            </p:txEl>
                                          </p:spTgt>
                                        </p:tgtEl>
                                        <p:attrNameLst>
                                          <p:attrName>style.visibility</p:attrName>
                                        </p:attrNameLst>
                                      </p:cBhvr>
                                      <p:to>
                                        <p:strVal val="visible"/>
                                      </p:to>
                                    </p:set>
                                    <p:animEffect filter="wipe(left)" transition="in">
                                      <p:cBhvr>
                                        <p:cTn id="40" dur="1000"/>
                                        <p:tgtEl>
                                          <p:spTgt spid="12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Subtype="8" presetID="22" grpId="1" fill="hold">
                                  <p:stCondLst>
                                    <p:cond delay="0"/>
                                  </p:stCondLst>
                                  <p:iterate type="el" backwards="0">
                                    <p:tmAbs val="0"/>
                                  </p:iterate>
                                  <p:childTnLst>
                                    <p:set>
                                      <p:cBhvr>
                                        <p:cTn id="44" fill="hold"/>
                                        <p:tgtEl>
                                          <p:spTgt spid="127">
                                            <p:txEl>
                                              <p:pRg st="7" end="7"/>
                                            </p:txEl>
                                          </p:spTgt>
                                        </p:tgtEl>
                                        <p:attrNameLst>
                                          <p:attrName>style.visibility</p:attrName>
                                        </p:attrNameLst>
                                      </p:cBhvr>
                                      <p:to>
                                        <p:strVal val="visible"/>
                                      </p:to>
                                    </p:set>
                                    <p:animEffect filter="wipe(left)" transition="in">
                                      <p:cBhvr>
                                        <p:cTn id="45" dur="1000"/>
                                        <p:tgtEl>
                                          <p:spTgt spid="127">
                                            <p:txEl>
                                              <p:pRg st="7" end="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7"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29" name="Screenshot 2026-04-09 at 11.39.22 AM.png" descr="Screenshot 2026-04-09 at 11.39.22 AM.png"/>
          <p:cNvPicPr>
            <a:picLocks noChangeAspect="1"/>
          </p:cNvPicPr>
          <p:nvPr/>
        </p:nvPicPr>
        <p:blipFill>
          <a:blip r:embed="rId2">
            <a:extLst/>
          </a:blip>
          <a:stretch>
            <a:fillRect/>
          </a:stretch>
        </p:blipFill>
        <p:spPr>
          <a:xfrm>
            <a:off x="-140822" y="-75300"/>
            <a:ext cx="24665644" cy="13866600"/>
          </a:xfrm>
          <a:prstGeom prst="rect">
            <a:avLst/>
          </a:prstGeom>
          <a:ln w="12700">
            <a:miter lim="400000"/>
          </a:ln>
        </p:spPr>
      </p:pic>
      <p:sp>
        <p:nvSpPr>
          <p:cNvPr id="130" name="Rounded Rectangle"/>
          <p:cNvSpPr/>
          <p:nvPr/>
        </p:nvSpPr>
        <p:spPr>
          <a:xfrm>
            <a:off x="-159147" y="-260747"/>
            <a:ext cx="24702294" cy="14021396"/>
          </a:xfrm>
          <a:prstGeom prst="roundRect">
            <a:avLst>
              <a:gd name="adj" fmla="val 2559"/>
            </a:avLst>
          </a:prstGeom>
          <a:solidFill>
            <a:srgbClr val="000000">
              <a:alpha val="39394"/>
            </a:srgbClr>
          </a:solidFill>
          <a:ln w="12700">
            <a:miter lim="400000"/>
          </a:ln>
          <a:effectLst>
            <a:outerShdw sx="100000" sy="100000" kx="0" ky="0" algn="b" rotWithShape="0" blurRad="76200" dist="38100" dir="5400000">
              <a:srgbClr val="000000">
                <a:alpha val="35000"/>
              </a:srgbClr>
            </a:outerShdw>
          </a:effectLst>
        </p:spPr>
        <p:txBody>
          <a:bodyPr tIns="91439" bIns="91439" anchor="ctr"/>
          <a:lstStyle/>
          <a:p>
            <a:pPr/>
          </a:p>
        </p:txBody>
      </p:sp>
      <p:sp>
        <p:nvSpPr>
          <p:cNvPr id="131" name="Story Example: Steph Curry"/>
          <p:cNvSpPr txBox="1"/>
          <p:nvPr/>
        </p:nvSpPr>
        <p:spPr>
          <a:xfrm>
            <a:off x="4110365" y="11416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Story Example: Steph Curry</a:t>
            </a:r>
          </a:p>
        </p:txBody>
      </p:sp>
      <p:sp>
        <p:nvSpPr>
          <p:cNvPr id="132" name="What do you know about Steph Curry?…"/>
          <p:cNvSpPr txBox="1"/>
          <p:nvPr/>
        </p:nvSpPr>
        <p:spPr>
          <a:xfrm>
            <a:off x="4923165" y="6247089"/>
            <a:ext cx="16163270" cy="25226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541421" indent="-541421">
              <a:buSzPct val="100000"/>
              <a:buChar char="•"/>
              <a:defRPr b="1" sz="5400">
                <a:solidFill>
                  <a:srgbClr val="FFFFFF"/>
                </a:solidFill>
              </a:defRPr>
            </a:pPr>
            <a:r>
              <a:t>What do you know about Steph Curry?  </a:t>
            </a:r>
          </a:p>
          <a:p>
            <a:pPr marL="541421" indent="-541421">
              <a:buSzPct val="100000"/>
              <a:buChar char="•"/>
              <a:defRPr b="1" sz="5400">
                <a:solidFill>
                  <a:srgbClr val="FFFFFF"/>
                </a:solidFill>
              </a:defRPr>
            </a:pPr>
            <a:r>
              <a:t>What is he famous for?  </a:t>
            </a:r>
          </a:p>
          <a:p>
            <a:pPr marL="541421" indent="-541421">
              <a:buSzPct val="100000"/>
              <a:buChar char="•"/>
              <a:defRPr b="1" sz="5400">
                <a:solidFill>
                  <a:srgbClr val="FFFFFF"/>
                </a:solidFill>
              </a:defRPr>
            </a:pPr>
            <a:r>
              <a:t>What are some of his accomplishments?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2"/>
                                        </p:tgtEl>
                                        <p:attrNameLst>
                                          <p:attrName>style.visibility</p:attrName>
                                        </p:attrNameLst>
                                      </p:cBhvr>
                                      <p:to>
                                        <p:strVal val="visible"/>
                                      </p:to>
                                    </p:set>
                                    <p:animEffect filter="wipe(left)" transition="in">
                                      <p:cBhvr>
                                        <p:cTn id="7" dur="10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32"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34" name="Screenshot 2026-04-09 at 11.39.22 AM.png" descr="Screenshot 2026-04-09 at 11.39.22 AM.png"/>
          <p:cNvPicPr>
            <a:picLocks noChangeAspect="1"/>
          </p:cNvPicPr>
          <p:nvPr/>
        </p:nvPicPr>
        <p:blipFill>
          <a:blip r:embed="rId2">
            <a:extLst/>
          </a:blip>
          <a:stretch>
            <a:fillRect/>
          </a:stretch>
        </p:blipFill>
        <p:spPr>
          <a:xfrm>
            <a:off x="-140822" y="-75300"/>
            <a:ext cx="24665644" cy="13866600"/>
          </a:xfrm>
          <a:prstGeom prst="rect">
            <a:avLst/>
          </a:prstGeom>
          <a:ln w="12700">
            <a:miter lim="400000"/>
          </a:ln>
        </p:spPr>
      </p:pic>
      <p:sp>
        <p:nvSpPr>
          <p:cNvPr id="135" name="Rounded Rectangle"/>
          <p:cNvSpPr/>
          <p:nvPr/>
        </p:nvSpPr>
        <p:spPr>
          <a:xfrm>
            <a:off x="-159147" y="-260747"/>
            <a:ext cx="24702294" cy="14021396"/>
          </a:xfrm>
          <a:prstGeom prst="roundRect">
            <a:avLst>
              <a:gd name="adj" fmla="val 2559"/>
            </a:avLst>
          </a:prstGeom>
          <a:solidFill>
            <a:srgbClr val="000000">
              <a:alpha val="39394"/>
            </a:srgbClr>
          </a:solidFill>
          <a:ln w="12700">
            <a:miter lim="400000"/>
          </a:ln>
          <a:effectLst>
            <a:outerShdw sx="100000" sy="100000" kx="0" ky="0" algn="b" rotWithShape="0" blurRad="76200" dist="38100" dir="5400000">
              <a:srgbClr val="000000">
                <a:alpha val="35000"/>
              </a:srgbClr>
            </a:outerShdw>
          </a:effectLst>
        </p:spPr>
        <p:txBody>
          <a:bodyPr tIns="91439" bIns="91439" anchor="ctr"/>
          <a:lstStyle/>
          <a:p>
            <a:pPr/>
          </a:p>
        </p:txBody>
      </p:sp>
      <p:sp>
        <p:nvSpPr>
          <p:cNvPr id="136" name="Significant accomplishments:"/>
          <p:cNvSpPr txBox="1"/>
          <p:nvPr/>
        </p:nvSpPr>
        <p:spPr>
          <a:xfrm>
            <a:off x="3932565" y="5574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Significant accomplishments:</a:t>
            </a:r>
          </a:p>
        </p:txBody>
      </p:sp>
      <p:sp>
        <p:nvSpPr>
          <p:cNvPr id="137" name="4× NBA Champion (2015, 2017, 2018, 2022)…"/>
          <p:cNvSpPr txBox="1"/>
          <p:nvPr/>
        </p:nvSpPr>
        <p:spPr>
          <a:xfrm>
            <a:off x="4719965" y="6729689"/>
            <a:ext cx="16163270" cy="4884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541421" indent="-541421">
              <a:buSzPct val="100000"/>
              <a:buChar char="•"/>
              <a:defRPr b="1" sz="5400">
                <a:solidFill>
                  <a:srgbClr val="FFFFFF"/>
                </a:solidFill>
              </a:defRPr>
            </a:pPr>
            <a:r>
              <a:t>4× NBA Champion (2015, 2017, 2018, 2022)</a:t>
            </a:r>
          </a:p>
          <a:p>
            <a:pPr marL="541421" indent="-541421">
              <a:buSzPct val="100000"/>
              <a:buChar char="•"/>
              <a:defRPr b="1" sz="5400">
                <a:solidFill>
                  <a:srgbClr val="FFFFFF"/>
                </a:solidFill>
              </a:defRPr>
            </a:pPr>
            <a:r>
              <a:t>2× NBA MVP (2015, 2016) - First unanimous MVP in NBA history (2016) - NBA Finals MVP (2022)</a:t>
            </a:r>
          </a:p>
          <a:p>
            <a:pPr marL="541421" indent="-541421">
              <a:buSzPct val="100000"/>
              <a:buChar char="•"/>
              <a:defRPr b="1" sz="5400">
                <a:solidFill>
                  <a:srgbClr val="FFFFFF"/>
                </a:solidFill>
              </a:defRPr>
            </a:pPr>
            <a:r>
              <a:t>10×+ NBA All-Star (and counting) </a:t>
            </a:r>
          </a:p>
          <a:p>
            <a:pPr marL="541421" indent="-541421">
              <a:buSzPct val="100000"/>
              <a:buChar char="•"/>
              <a:defRPr b="1" sz="5400">
                <a:solidFill>
                  <a:srgbClr val="FFFFFF"/>
                </a:solidFill>
              </a:defRPr>
            </a:pPr>
            <a:r>
              <a:t>Olympic Gold Medalist</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37">
                                            <p:bg/>
                                          </p:spTgt>
                                        </p:tgtEl>
                                        <p:attrNameLst>
                                          <p:attrName>style.visibility</p:attrName>
                                        </p:attrNameLst>
                                      </p:cBhvr>
                                      <p:to>
                                        <p:strVal val="visible"/>
                                      </p:to>
                                    </p:set>
                                    <p:animEffect filter="wipe(left)" transition="in">
                                      <p:cBhvr>
                                        <p:cTn id="7" dur="1000"/>
                                        <p:tgtEl>
                                          <p:spTgt spid="13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37">
                                            <p:txEl>
                                              <p:pRg st="0" end="0"/>
                                            </p:txEl>
                                          </p:spTgt>
                                        </p:tgtEl>
                                        <p:attrNameLst>
                                          <p:attrName>style.visibility</p:attrName>
                                        </p:attrNameLst>
                                      </p:cBhvr>
                                      <p:to>
                                        <p:strVal val="visible"/>
                                      </p:to>
                                    </p:set>
                                    <p:animEffect filter="wipe(left)" transition="in">
                                      <p:cBhvr>
                                        <p:cTn id="10" dur="1000"/>
                                        <p:tgtEl>
                                          <p:spTgt spid="13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37">
                                            <p:txEl>
                                              <p:pRg st="1" end="1"/>
                                            </p:txEl>
                                          </p:spTgt>
                                        </p:tgtEl>
                                        <p:attrNameLst>
                                          <p:attrName>style.visibility</p:attrName>
                                        </p:attrNameLst>
                                      </p:cBhvr>
                                      <p:to>
                                        <p:strVal val="visible"/>
                                      </p:to>
                                    </p:set>
                                    <p:animEffect filter="wipe(left)" transition="in">
                                      <p:cBhvr>
                                        <p:cTn id="15" dur="1000"/>
                                        <p:tgtEl>
                                          <p:spTgt spid="13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37">
                                            <p:txEl>
                                              <p:pRg st="2" end="2"/>
                                            </p:txEl>
                                          </p:spTgt>
                                        </p:tgtEl>
                                        <p:attrNameLst>
                                          <p:attrName>style.visibility</p:attrName>
                                        </p:attrNameLst>
                                      </p:cBhvr>
                                      <p:to>
                                        <p:strVal val="visible"/>
                                      </p:to>
                                    </p:set>
                                    <p:animEffect filter="wipe(left)" transition="in">
                                      <p:cBhvr>
                                        <p:cTn id="20" dur="1000"/>
                                        <p:tgtEl>
                                          <p:spTgt spid="13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37">
                                            <p:txEl>
                                              <p:pRg st="3" end="3"/>
                                            </p:txEl>
                                          </p:spTgt>
                                        </p:tgtEl>
                                        <p:attrNameLst>
                                          <p:attrName>style.visibility</p:attrName>
                                        </p:attrNameLst>
                                      </p:cBhvr>
                                      <p:to>
                                        <p:strVal val="visible"/>
                                      </p:to>
                                    </p:set>
                                    <p:animEffect filter="wipe(left)" transition="in">
                                      <p:cBhvr>
                                        <p:cTn id="25" dur="1000"/>
                                        <p:tgtEl>
                                          <p:spTgt spid="137">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7" grpId="1"/>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39" name="Screenshot 2026-04-09 at 11.39.22 AM.png" descr="Screenshot 2026-04-09 at 11.39.22 AM.png"/>
          <p:cNvPicPr>
            <a:picLocks noChangeAspect="1"/>
          </p:cNvPicPr>
          <p:nvPr/>
        </p:nvPicPr>
        <p:blipFill>
          <a:blip r:embed="rId2">
            <a:extLst/>
          </a:blip>
          <a:stretch>
            <a:fillRect/>
          </a:stretch>
        </p:blipFill>
        <p:spPr>
          <a:xfrm>
            <a:off x="-140822" y="-75300"/>
            <a:ext cx="24665644" cy="13866600"/>
          </a:xfrm>
          <a:prstGeom prst="rect">
            <a:avLst/>
          </a:prstGeom>
          <a:ln w="12700">
            <a:miter lim="400000"/>
          </a:ln>
        </p:spPr>
      </p:pic>
      <p:sp>
        <p:nvSpPr>
          <p:cNvPr id="140" name="Rounded Rectangle"/>
          <p:cNvSpPr/>
          <p:nvPr/>
        </p:nvSpPr>
        <p:spPr>
          <a:xfrm>
            <a:off x="-159147" y="-260747"/>
            <a:ext cx="24702294" cy="14021396"/>
          </a:xfrm>
          <a:prstGeom prst="roundRect">
            <a:avLst>
              <a:gd name="adj" fmla="val 2559"/>
            </a:avLst>
          </a:prstGeom>
          <a:solidFill>
            <a:srgbClr val="000000">
              <a:alpha val="39394"/>
            </a:srgbClr>
          </a:solidFill>
          <a:ln w="12700">
            <a:miter lim="400000"/>
          </a:ln>
          <a:effectLst>
            <a:outerShdw sx="100000" sy="100000" kx="0" ky="0" algn="b" rotWithShape="0" blurRad="76200" dist="38100" dir="5400000">
              <a:srgbClr val="000000">
                <a:alpha val="35000"/>
              </a:srgbClr>
            </a:outerShdw>
          </a:effectLst>
        </p:spPr>
        <p:txBody>
          <a:bodyPr tIns="91439" bIns="91439" anchor="ctr"/>
          <a:lstStyle/>
          <a:p>
            <a:pPr/>
          </a:p>
        </p:txBody>
      </p:sp>
      <p:sp>
        <p:nvSpPr>
          <p:cNvPr id="141" name="Significant accomplishments:"/>
          <p:cNvSpPr txBox="1"/>
          <p:nvPr/>
        </p:nvSpPr>
        <p:spPr>
          <a:xfrm>
            <a:off x="3932565" y="5574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Significant accomplishments:</a:t>
            </a:r>
          </a:p>
        </p:txBody>
      </p:sp>
      <p:sp>
        <p:nvSpPr>
          <p:cNvPr id="142" name="Impact on the Game:…"/>
          <p:cNvSpPr txBox="1"/>
          <p:nvPr/>
        </p:nvSpPr>
        <p:spPr>
          <a:xfrm>
            <a:off x="3297565" y="6348689"/>
            <a:ext cx="19241234" cy="64596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b="1" sz="5400">
                <a:solidFill>
                  <a:srgbClr val="FFFFFF"/>
                </a:solidFill>
              </a:defRPr>
            </a:pPr>
            <a:r>
              <a:t>Impact on the Game:</a:t>
            </a:r>
          </a:p>
          <a:p>
            <a:pPr>
              <a:defRPr sz="5400">
                <a:solidFill>
                  <a:srgbClr val="FFFFFF"/>
                </a:solidFill>
              </a:defRPr>
            </a:pPr>
            <a:r>
              <a:t>Revolutionized basketball by: Making deep 3-point shooting a primary weapon, forcing defenses to extend far beyond the arc.</a:t>
            </a:r>
            <a:br/>
            <a:br/>
            <a:r>
              <a:t>Widely credited with changing how the entire sport is played—from the NBA down to youth basketball</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2">
                                            <p:bg/>
                                          </p:spTgt>
                                        </p:tgtEl>
                                        <p:attrNameLst>
                                          <p:attrName>style.visibility</p:attrName>
                                        </p:attrNameLst>
                                      </p:cBhvr>
                                      <p:to>
                                        <p:strVal val="visible"/>
                                      </p:to>
                                    </p:set>
                                    <p:animEffect filter="wipe(left)" transition="in">
                                      <p:cBhvr>
                                        <p:cTn id="7" dur="1000"/>
                                        <p:tgtEl>
                                          <p:spTgt spid="14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2">
                                            <p:txEl>
                                              <p:pRg st="0" end="0"/>
                                            </p:txEl>
                                          </p:spTgt>
                                        </p:tgtEl>
                                        <p:attrNameLst>
                                          <p:attrName>style.visibility</p:attrName>
                                        </p:attrNameLst>
                                      </p:cBhvr>
                                      <p:to>
                                        <p:strVal val="visible"/>
                                      </p:to>
                                    </p:set>
                                    <p:animEffect filter="wipe(left)" transition="in">
                                      <p:cBhvr>
                                        <p:cTn id="10" dur="1000"/>
                                        <p:tgtEl>
                                          <p:spTgt spid="14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42">
                                            <p:txEl>
                                              <p:pRg st="1" end="1"/>
                                            </p:txEl>
                                          </p:spTgt>
                                        </p:tgtEl>
                                        <p:attrNameLst>
                                          <p:attrName>style.visibility</p:attrName>
                                        </p:attrNameLst>
                                      </p:cBhvr>
                                      <p:to>
                                        <p:strVal val="visible"/>
                                      </p:to>
                                    </p:set>
                                    <p:animEffect filter="wipe(left)" transition="in">
                                      <p:cBhvr>
                                        <p:cTn id="15" dur="1000"/>
                                        <p:tgtEl>
                                          <p:spTgt spid="14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2"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44" name="Screenshot 2026-04-09 at 11.39.22 AM.png" descr="Screenshot 2026-04-09 at 11.39.22 AM.png"/>
          <p:cNvPicPr>
            <a:picLocks noChangeAspect="1"/>
          </p:cNvPicPr>
          <p:nvPr/>
        </p:nvPicPr>
        <p:blipFill>
          <a:blip r:embed="rId2">
            <a:extLst/>
          </a:blip>
          <a:stretch>
            <a:fillRect/>
          </a:stretch>
        </p:blipFill>
        <p:spPr>
          <a:xfrm>
            <a:off x="-140822" y="-75300"/>
            <a:ext cx="24665644" cy="13866600"/>
          </a:xfrm>
          <a:prstGeom prst="rect">
            <a:avLst/>
          </a:prstGeom>
          <a:ln w="12700">
            <a:miter lim="400000"/>
          </a:ln>
        </p:spPr>
      </p:pic>
      <p:sp>
        <p:nvSpPr>
          <p:cNvPr id="145" name="Rounded Rectangle"/>
          <p:cNvSpPr/>
          <p:nvPr/>
        </p:nvSpPr>
        <p:spPr>
          <a:xfrm>
            <a:off x="-159147" y="-260747"/>
            <a:ext cx="24702294" cy="14021396"/>
          </a:xfrm>
          <a:prstGeom prst="roundRect">
            <a:avLst>
              <a:gd name="adj" fmla="val 2559"/>
            </a:avLst>
          </a:prstGeom>
          <a:solidFill>
            <a:srgbClr val="000000">
              <a:alpha val="39394"/>
            </a:srgbClr>
          </a:solidFill>
          <a:ln w="12700">
            <a:miter lim="400000"/>
          </a:ln>
          <a:effectLst>
            <a:outerShdw sx="100000" sy="100000" kx="0" ky="0" algn="b" rotWithShape="0" blurRad="76200" dist="38100" dir="5400000">
              <a:srgbClr val="000000">
                <a:alpha val="35000"/>
              </a:srgbClr>
            </a:outerShdw>
          </a:effectLst>
        </p:spPr>
        <p:txBody>
          <a:bodyPr tIns="91439" bIns="91439" anchor="ctr"/>
          <a:lstStyle/>
          <a:p>
            <a:pPr/>
          </a:p>
        </p:txBody>
      </p:sp>
      <p:sp>
        <p:nvSpPr>
          <p:cNvPr id="146" name="Significant accomplishments:"/>
          <p:cNvSpPr txBox="1"/>
          <p:nvPr/>
        </p:nvSpPr>
        <p:spPr>
          <a:xfrm>
            <a:off x="3932565" y="557489"/>
            <a:ext cx="16163270"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Significant accomplishments:</a:t>
            </a:r>
          </a:p>
        </p:txBody>
      </p:sp>
      <p:sp>
        <p:nvSpPr>
          <p:cNvPr id="147" name="Lesser-Known Facts:…"/>
          <p:cNvSpPr txBox="1"/>
          <p:nvPr/>
        </p:nvSpPr>
        <p:spPr>
          <a:xfrm>
            <a:off x="2571383" y="4875489"/>
            <a:ext cx="21397059" cy="80344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b="1" sz="5400">
                <a:solidFill>
                  <a:srgbClr val="FFFFFF"/>
                </a:solidFill>
              </a:defRPr>
            </a:pPr>
            <a:r>
              <a:t>Lesser-Known Facts:</a:t>
            </a:r>
          </a:p>
          <a:p>
            <a:pPr marL="541421" indent="-541421">
              <a:buSzPct val="100000"/>
              <a:buChar char="•"/>
              <a:defRPr sz="5400">
                <a:solidFill>
                  <a:srgbClr val="FFFFFF"/>
                </a:solidFill>
              </a:defRPr>
            </a:pPr>
            <a:r>
              <a:t>He was lightly recruited out of high school and played at a small school Davidson</a:t>
            </a:r>
          </a:p>
          <a:p>
            <a:pPr marL="541421" indent="-541421">
              <a:buSzPct val="100000"/>
              <a:buChar char="•"/>
              <a:defRPr sz="5400">
                <a:solidFill>
                  <a:srgbClr val="FFFFFF"/>
                </a:solidFill>
              </a:defRPr>
            </a:pPr>
            <a:r>
              <a:t>Led Davidson to the Elite Eight in the NCAA Tourney (2008)</a:t>
            </a:r>
          </a:p>
          <a:p>
            <a:pPr marL="541421" indent="-541421">
              <a:buSzPct val="100000"/>
              <a:buChar char="•"/>
              <a:defRPr sz="5400">
                <a:solidFill>
                  <a:srgbClr val="FFFFFF"/>
                </a:solidFill>
              </a:defRPr>
            </a:pPr>
            <a:r>
              <a:t>Son of former NBA player Dell Curry</a:t>
            </a:r>
          </a:p>
          <a:p>
            <a:pPr marL="541421" indent="-541421">
              <a:buSzPct val="100000"/>
              <a:buChar char="•"/>
              <a:defRPr sz="5400">
                <a:solidFill>
                  <a:srgbClr val="FFFFFF"/>
                </a:solidFill>
              </a:defRPr>
            </a:pPr>
            <a:r>
              <a:t>Known for elite conditioning—runs miles every game due to constant movement</a:t>
            </a:r>
          </a:p>
          <a:p>
            <a:pPr marL="541421" indent="-541421">
              <a:buSzPct val="100000"/>
              <a:buChar char="•"/>
              <a:defRPr sz="5400">
                <a:solidFill>
                  <a:srgbClr val="FFFFFF"/>
                </a:solidFill>
              </a:defRPr>
            </a:pPr>
            <a:r>
              <a:t>He has far exceeded expectations at every level, proving all his doubters wrong</a:t>
            </a:r>
            <a:b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animEffect filter="wipe(left)" transition="in">
                                      <p:cBhvr>
                                        <p:cTn id="7" dur="1000"/>
                                        <p:tgtEl>
                                          <p:spTgt spid="147">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47">
                                            <p:txEl>
                                              <p:pRg st="0" end="0"/>
                                            </p:txEl>
                                          </p:spTgt>
                                        </p:tgtEl>
                                        <p:attrNameLst>
                                          <p:attrName>style.visibility</p:attrName>
                                        </p:attrNameLst>
                                      </p:cBhvr>
                                      <p:to>
                                        <p:strVal val="visible"/>
                                      </p:to>
                                    </p:set>
                                    <p:animEffect filter="wipe(left)" transition="in">
                                      <p:cBhvr>
                                        <p:cTn id="10" dur="1000"/>
                                        <p:tgtEl>
                                          <p:spTgt spid="1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47">
                                            <p:txEl>
                                              <p:pRg st="1" end="1"/>
                                            </p:txEl>
                                          </p:spTgt>
                                        </p:tgtEl>
                                        <p:attrNameLst>
                                          <p:attrName>style.visibility</p:attrName>
                                        </p:attrNameLst>
                                      </p:cBhvr>
                                      <p:to>
                                        <p:strVal val="visible"/>
                                      </p:to>
                                    </p:set>
                                    <p:animEffect filter="wipe(left)" transition="in">
                                      <p:cBhvr>
                                        <p:cTn id="15" dur="1000"/>
                                        <p:tgtEl>
                                          <p:spTgt spid="1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47">
                                            <p:txEl>
                                              <p:pRg st="2" end="2"/>
                                            </p:txEl>
                                          </p:spTgt>
                                        </p:tgtEl>
                                        <p:attrNameLst>
                                          <p:attrName>style.visibility</p:attrName>
                                        </p:attrNameLst>
                                      </p:cBhvr>
                                      <p:to>
                                        <p:strVal val="visible"/>
                                      </p:to>
                                    </p:set>
                                    <p:animEffect filter="wipe(left)" transition="in">
                                      <p:cBhvr>
                                        <p:cTn id="20" dur="1000"/>
                                        <p:tgtEl>
                                          <p:spTgt spid="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47">
                                            <p:txEl>
                                              <p:pRg st="3" end="3"/>
                                            </p:txEl>
                                          </p:spTgt>
                                        </p:tgtEl>
                                        <p:attrNameLst>
                                          <p:attrName>style.visibility</p:attrName>
                                        </p:attrNameLst>
                                      </p:cBhvr>
                                      <p:to>
                                        <p:strVal val="visible"/>
                                      </p:to>
                                    </p:set>
                                    <p:animEffect filter="wipe(left)" transition="in">
                                      <p:cBhvr>
                                        <p:cTn id="25" dur="1000"/>
                                        <p:tgtEl>
                                          <p:spTgt spid="1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47">
                                            <p:txEl>
                                              <p:pRg st="4" end="4"/>
                                            </p:txEl>
                                          </p:spTgt>
                                        </p:tgtEl>
                                        <p:attrNameLst>
                                          <p:attrName>style.visibility</p:attrName>
                                        </p:attrNameLst>
                                      </p:cBhvr>
                                      <p:to>
                                        <p:strVal val="visible"/>
                                      </p:to>
                                    </p:set>
                                    <p:animEffect filter="wipe(left)" transition="in">
                                      <p:cBhvr>
                                        <p:cTn id="30" dur="1000"/>
                                        <p:tgtEl>
                                          <p:spTgt spid="14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47">
                                            <p:txEl>
                                              <p:pRg st="5" end="5"/>
                                            </p:txEl>
                                          </p:spTgt>
                                        </p:tgtEl>
                                        <p:attrNameLst>
                                          <p:attrName>style.visibility</p:attrName>
                                        </p:attrNameLst>
                                      </p:cBhvr>
                                      <p:to>
                                        <p:strVal val="visible"/>
                                      </p:to>
                                    </p:set>
                                    <p:animEffect filter="wipe(left)" transition="in">
                                      <p:cBhvr>
                                        <p:cTn id="35" dur="1000"/>
                                        <p:tgtEl>
                                          <p:spTgt spid="147">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47"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sp>
        <p:nvSpPr>
          <p:cNvPr id="149" name="https://www.youtube.com/watch?v=3N3MjUmSeJw"/>
          <p:cNvSpPr txBox="1"/>
          <p:nvPr/>
        </p:nvSpPr>
        <p:spPr>
          <a:xfrm>
            <a:off x="1901004" y="12571689"/>
            <a:ext cx="20052506"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lvl1pPr>
          </a:lstStyle>
          <a:p>
            <a:pPr/>
            <a:r>
              <a:t>https://www.youtube.com/watch?v=3N3MjUmSeJw</a:t>
            </a:r>
          </a:p>
        </p:txBody>
      </p:sp>
      <p:sp>
        <p:nvSpPr>
          <p:cNvPr id="150" name="Video: Steph Curry"/>
          <p:cNvSpPr txBox="1"/>
          <p:nvPr/>
        </p:nvSpPr>
        <p:spPr>
          <a:xfrm>
            <a:off x="1901004" y="59499"/>
            <a:ext cx="20052506" cy="94784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lvl1pPr>
          </a:lstStyle>
          <a:p>
            <a:pPr/>
            <a:r>
              <a:t>Video: Steph Curry</a:t>
            </a:r>
          </a:p>
        </p:txBody>
      </p:sp>
      <p:pic>
        <p:nvPicPr>
          <p:cNvPr id="151" name="Stephen Curry   Success Is Not an Accident Basketball Motivation" descr="Stephen Curry   Success Is Not an Accident Basketball Motivation"/>
          <p:cNvPicPr>
            <a:picLocks noChangeAspect="0"/>
          </p:cNvPicPr>
          <p:nvPr>
            <a:videoFile xmlns:mc="http://schemas.openxmlformats.org/markup-compatibility/2006" xmlns:aiw="http://developer.apple.com/namespaces/iwork" r:link="rId2" mc:Ignorable="aiw" aiw:title="Stephen Curry   Success Is Not an Accident Basketball Motivation" aiw:author="NM Ballers"/>
          </p:nvPr>
        </p:nvPicPr>
        <p:blipFill>
          <a:blip r:embed="rId3">
            <a:extLst/>
          </a:blip>
          <a:stretch>
            <a:fillRect/>
          </a:stretch>
        </p:blipFill>
        <p:spPr>
          <a:xfrm>
            <a:off x="2019636" y="1067562"/>
            <a:ext cx="20344728" cy="114439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5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51"/>
                </p:tgtEl>
              </p:cMediaNode>
            </p:video>
            <p:seq concurrent="1" prevAc="none" nextAc="seek">
              <p:cTn id="8" evtFilter="cancelBubble" nodeType="interactiveSeq" restart="whenNotActive" fill="hold">
                <p:stCondLst>
                  <p:cond delay="0" evt="onClick">
                    <p:tgtEl>
                      <p:spTgt spid="15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51"/>
                                        </p:tgtEl>
                                      </p:cBhvr>
                                    </p:cmd>
                                  </p:childTnLst>
                                </p:cTn>
                              </p:par>
                            </p:childTnLst>
                          </p:cTn>
                        </p:par>
                      </p:childTnLst>
                    </p:cTn>
                  </p:par>
                </p:childTnLst>
              </p:cTn>
              <p:nextCondLst>
                <p:cond delay="0" evt="onClick">
                  <p:tgtEl>
                    <p:spTgt spid="151"/>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FFFFF"/>
        </a:solidFill>
      </p:bgPr>
    </p:bg>
    <p:spTree>
      <p:nvGrpSpPr>
        <p:cNvPr id="1" name=""/>
        <p:cNvGrpSpPr/>
        <p:nvPr/>
      </p:nvGrpSpPr>
      <p:grpSpPr>
        <a:xfrm>
          <a:off x="0" y="0"/>
          <a:ext cx="0" cy="0"/>
          <a:chOff x="0" y="0"/>
          <a:chExt cx="0" cy="0"/>
        </a:xfrm>
      </p:grpSpPr>
      <p:pic>
        <p:nvPicPr>
          <p:cNvPr id="153" name="Screenshot 2026-04-09 at 11.39.22 AM.png" descr="Screenshot 2026-04-09 at 11.39.22 AM.png"/>
          <p:cNvPicPr>
            <a:picLocks noChangeAspect="1"/>
          </p:cNvPicPr>
          <p:nvPr/>
        </p:nvPicPr>
        <p:blipFill>
          <a:blip r:embed="rId2">
            <a:extLst/>
          </a:blip>
          <a:stretch>
            <a:fillRect/>
          </a:stretch>
        </p:blipFill>
        <p:spPr>
          <a:xfrm>
            <a:off x="-140822" y="-75300"/>
            <a:ext cx="24665644" cy="13866600"/>
          </a:xfrm>
          <a:prstGeom prst="rect">
            <a:avLst/>
          </a:prstGeom>
          <a:ln w="12700">
            <a:miter lim="400000"/>
          </a:ln>
        </p:spPr>
      </p:pic>
      <p:sp>
        <p:nvSpPr>
          <p:cNvPr id="154" name="Rounded Rectangle"/>
          <p:cNvSpPr/>
          <p:nvPr/>
        </p:nvSpPr>
        <p:spPr>
          <a:xfrm>
            <a:off x="-159147" y="-260747"/>
            <a:ext cx="24702294" cy="14021396"/>
          </a:xfrm>
          <a:prstGeom prst="roundRect">
            <a:avLst>
              <a:gd name="adj" fmla="val 2559"/>
            </a:avLst>
          </a:prstGeom>
          <a:solidFill>
            <a:srgbClr val="000000">
              <a:alpha val="39394"/>
            </a:srgbClr>
          </a:solidFill>
          <a:ln w="12700">
            <a:miter lim="400000"/>
          </a:ln>
          <a:effectLst>
            <a:outerShdw sx="100000" sy="100000" kx="0" ky="0" algn="b" rotWithShape="0" blurRad="76200" dist="38100" dir="5400000">
              <a:srgbClr val="000000">
                <a:alpha val="35000"/>
              </a:srgbClr>
            </a:outerShdw>
          </a:effectLst>
        </p:spPr>
        <p:txBody>
          <a:bodyPr tIns="91439" bIns="91439" anchor="ctr"/>
          <a:lstStyle/>
          <a:p>
            <a:pPr/>
          </a:p>
        </p:txBody>
      </p:sp>
      <p:sp>
        <p:nvSpPr>
          <p:cNvPr id="155" name="Questions:"/>
          <p:cNvSpPr txBox="1"/>
          <p:nvPr/>
        </p:nvSpPr>
        <p:spPr>
          <a:xfrm>
            <a:off x="2357765" y="2818089"/>
            <a:ext cx="5956042" cy="9478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lvl1pPr algn="ctr">
              <a:defRPr b="1" sz="5400">
                <a:solidFill>
                  <a:srgbClr val="FFFFFF"/>
                </a:solidFill>
              </a:defRPr>
            </a:lvl1pPr>
          </a:lstStyle>
          <a:p>
            <a:pPr/>
            <a:r>
              <a:t>Questions:</a:t>
            </a:r>
          </a:p>
        </p:txBody>
      </p:sp>
      <p:sp>
        <p:nvSpPr>
          <p:cNvPr id="156" name="What stood out to you about how he trains?…"/>
          <p:cNvSpPr txBox="1"/>
          <p:nvPr/>
        </p:nvSpPr>
        <p:spPr>
          <a:xfrm>
            <a:off x="2865765" y="5241077"/>
            <a:ext cx="19024838" cy="5672245"/>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marL="541421" indent="-541421">
              <a:buSzPct val="100000"/>
              <a:buChar char="•"/>
              <a:defRPr b="1" sz="5400">
                <a:solidFill>
                  <a:srgbClr val="FFFFFF"/>
                </a:solidFill>
              </a:defRPr>
            </a:pPr>
            <a:r>
              <a:t>What stood out to you about how he trains?</a:t>
            </a:r>
          </a:p>
          <a:p>
            <a:pPr marL="541421" indent="-541421">
              <a:buSzPct val="100000"/>
              <a:buChar char="•"/>
              <a:defRPr b="1" sz="5400">
                <a:solidFill>
                  <a:srgbClr val="FFFFFF"/>
                </a:solidFill>
              </a:defRPr>
            </a:pPr>
            <a:r>
              <a:t>How much of his success comes from talent vs effort?</a:t>
            </a:r>
          </a:p>
          <a:p>
            <a:pPr marL="541421" indent="-541421">
              <a:buSzPct val="100000"/>
              <a:buChar char="•"/>
              <a:defRPr b="1" sz="5400">
                <a:solidFill>
                  <a:srgbClr val="FFFFFF"/>
                </a:solidFill>
              </a:defRPr>
            </a:pPr>
            <a:r>
              <a:t>What kinds of effort does he put in? (physical + mental)</a:t>
            </a:r>
          </a:p>
          <a:p>
            <a:pPr marL="541421" indent="-541421">
              <a:buSzPct val="100000"/>
              <a:buChar char="•"/>
              <a:defRPr b="1" sz="5400">
                <a:solidFill>
                  <a:srgbClr val="FFFFFF"/>
                </a:solidFill>
              </a:defRPr>
            </a:pPr>
            <a:r>
              <a:t>Why is it important that he practices the same things over and over?</a:t>
            </a:r>
          </a:p>
          <a:p>
            <a:pPr marL="541421" indent="-541421">
              <a:buSzPct val="100000"/>
              <a:buChar char="•"/>
              <a:defRPr b="1" sz="5400">
                <a:solidFill>
                  <a:srgbClr val="FFFFFF"/>
                </a:solidFill>
              </a:defRPr>
            </a:pPr>
            <a:r>
              <a:t>How does his preparation affect what happens during the game?</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55"/>
                                        </p:tgtEl>
                                        <p:attrNameLst>
                                          <p:attrName>style.visibility</p:attrName>
                                        </p:attrNameLst>
                                      </p:cBhvr>
                                      <p:to>
                                        <p:strVal val="visible"/>
                                      </p:to>
                                    </p:set>
                                    <p:animEffect filter="wipe(left)" transition="in">
                                      <p:cBhvr>
                                        <p:cTn id="7" dur="10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8" presetID="22" grpId="2" fill="hold">
                                  <p:stCondLst>
                                    <p:cond delay="0"/>
                                  </p:stCondLst>
                                  <p:iterate type="el" backwards="0">
                                    <p:tmAbs val="0"/>
                                  </p:iterate>
                                  <p:childTnLst>
                                    <p:set>
                                      <p:cBhvr>
                                        <p:cTn id="11" fill="hold"/>
                                        <p:tgtEl>
                                          <p:spTgt spid="156">
                                            <p:bg/>
                                          </p:spTgt>
                                        </p:tgtEl>
                                        <p:attrNameLst>
                                          <p:attrName>style.visibility</p:attrName>
                                        </p:attrNameLst>
                                      </p:cBhvr>
                                      <p:to>
                                        <p:strVal val="visible"/>
                                      </p:to>
                                    </p:set>
                                    <p:animEffect filter="wipe(left)" transition="in">
                                      <p:cBhvr>
                                        <p:cTn id="12" dur="1000"/>
                                        <p:tgtEl>
                                          <p:spTgt spid="156">
                                            <p:bg/>
                                          </p:spTgt>
                                        </p:tgtEl>
                                      </p:cBhvr>
                                    </p:animEffect>
                                  </p:childTnLst>
                                </p:cTn>
                              </p:par>
                              <p:par>
                                <p:cTn id="13" presetClass="entr" nodeType="withEffect" presetSubtype="8" presetID="22" grpId="2" fill="hold">
                                  <p:stCondLst>
                                    <p:cond delay="0"/>
                                  </p:stCondLst>
                                  <p:iterate type="el" backwards="0">
                                    <p:tmAbs val="0"/>
                                  </p:iterate>
                                  <p:childTnLst>
                                    <p:set>
                                      <p:cBhvr>
                                        <p:cTn id="14" fill="hold"/>
                                        <p:tgtEl>
                                          <p:spTgt spid="156">
                                            <p:txEl>
                                              <p:pRg st="0" end="0"/>
                                            </p:txEl>
                                          </p:spTgt>
                                        </p:tgtEl>
                                        <p:attrNameLst>
                                          <p:attrName>style.visibility</p:attrName>
                                        </p:attrNameLst>
                                      </p:cBhvr>
                                      <p:to>
                                        <p:strVal val="visible"/>
                                      </p:to>
                                    </p:set>
                                    <p:animEffect filter="wipe(left)" transition="in">
                                      <p:cBhvr>
                                        <p:cTn id="15" dur="1000"/>
                                        <p:tgtEl>
                                          <p:spTgt spid="15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2" fill="hold">
                                  <p:stCondLst>
                                    <p:cond delay="0"/>
                                  </p:stCondLst>
                                  <p:iterate type="el" backwards="0">
                                    <p:tmAbs val="0"/>
                                  </p:iterate>
                                  <p:childTnLst>
                                    <p:set>
                                      <p:cBhvr>
                                        <p:cTn id="19" fill="hold"/>
                                        <p:tgtEl>
                                          <p:spTgt spid="156">
                                            <p:txEl>
                                              <p:pRg st="1" end="1"/>
                                            </p:txEl>
                                          </p:spTgt>
                                        </p:tgtEl>
                                        <p:attrNameLst>
                                          <p:attrName>style.visibility</p:attrName>
                                        </p:attrNameLst>
                                      </p:cBhvr>
                                      <p:to>
                                        <p:strVal val="visible"/>
                                      </p:to>
                                    </p:set>
                                    <p:animEffect filter="wipe(left)" transition="in">
                                      <p:cBhvr>
                                        <p:cTn id="20" dur="1000"/>
                                        <p:tgtEl>
                                          <p:spTgt spid="15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2" fill="hold">
                                  <p:stCondLst>
                                    <p:cond delay="0"/>
                                  </p:stCondLst>
                                  <p:iterate type="el" backwards="0">
                                    <p:tmAbs val="0"/>
                                  </p:iterate>
                                  <p:childTnLst>
                                    <p:set>
                                      <p:cBhvr>
                                        <p:cTn id="24" fill="hold"/>
                                        <p:tgtEl>
                                          <p:spTgt spid="156">
                                            <p:txEl>
                                              <p:pRg st="2" end="2"/>
                                            </p:txEl>
                                          </p:spTgt>
                                        </p:tgtEl>
                                        <p:attrNameLst>
                                          <p:attrName>style.visibility</p:attrName>
                                        </p:attrNameLst>
                                      </p:cBhvr>
                                      <p:to>
                                        <p:strVal val="visible"/>
                                      </p:to>
                                    </p:set>
                                    <p:animEffect filter="wipe(left)" transition="in">
                                      <p:cBhvr>
                                        <p:cTn id="25" dur="1000"/>
                                        <p:tgtEl>
                                          <p:spTgt spid="15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2" fill="hold">
                                  <p:stCondLst>
                                    <p:cond delay="0"/>
                                  </p:stCondLst>
                                  <p:iterate type="el" backwards="0">
                                    <p:tmAbs val="0"/>
                                  </p:iterate>
                                  <p:childTnLst>
                                    <p:set>
                                      <p:cBhvr>
                                        <p:cTn id="29" fill="hold"/>
                                        <p:tgtEl>
                                          <p:spTgt spid="156">
                                            <p:txEl>
                                              <p:pRg st="3" end="3"/>
                                            </p:txEl>
                                          </p:spTgt>
                                        </p:tgtEl>
                                        <p:attrNameLst>
                                          <p:attrName>style.visibility</p:attrName>
                                        </p:attrNameLst>
                                      </p:cBhvr>
                                      <p:to>
                                        <p:strVal val="visible"/>
                                      </p:to>
                                    </p:set>
                                    <p:animEffect filter="wipe(left)" transition="in">
                                      <p:cBhvr>
                                        <p:cTn id="30" dur="1000"/>
                                        <p:tgtEl>
                                          <p:spTgt spid="15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2" fill="hold">
                                  <p:stCondLst>
                                    <p:cond delay="0"/>
                                  </p:stCondLst>
                                  <p:iterate type="el" backwards="0">
                                    <p:tmAbs val="0"/>
                                  </p:iterate>
                                  <p:childTnLst>
                                    <p:set>
                                      <p:cBhvr>
                                        <p:cTn id="34" fill="hold"/>
                                        <p:tgtEl>
                                          <p:spTgt spid="156">
                                            <p:txEl>
                                              <p:pRg st="4" end="4"/>
                                            </p:txEl>
                                          </p:spTgt>
                                        </p:tgtEl>
                                        <p:attrNameLst>
                                          <p:attrName>style.visibility</p:attrName>
                                        </p:attrNameLst>
                                      </p:cBhvr>
                                      <p:to>
                                        <p:strVal val="visible"/>
                                      </p:to>
                                    </p:set>
                                    <p:animEffect filter="wipe(left)" transition="in">
                                      <p:cBhvr>
                                        <p:cTn id="35" dur="1000"/>
                                        <p:tgtEl>
                                          <p:spTgt spid="156">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2"/>
      <p:bldP build="whole" bldLvl="1" animBg="1" rev="0" advAuto="0" spid="155" grpId="1"/>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8" name="vision board.jpg" descr="vision board.jpg"/>
          <p:cNvPicPr>
            <a:picLocks noChangeAspect="1"/>
          </p:cNvPicPr>
          <p:nvPr/>
        </p:nvPicPr>
        <p:blipFill>
          <a:blip r:embed="rId2">
            <a:alphaModFix amt="32791"/>
            <a:extLst/>
          </a:blip>
          <a:stretch>
            <a:fillRect/>
          </a:stretch>
        </p:blipFill>
        <p:spPr>
          <a:xfrm>
            <a:off x="-591968" y="-130875"/>
            <a:ext cx="26506482" cy="13977750"/>
          </a:xfrm>
          <a:prstGeom prst="rect">
            <a:avLst/>
          </a:prstGeom>
          <a:ln w="12700">
            <a:miter lim="400000"/>
          </a:ln>
        </p:spPr>
      </p:pic>
      <p:sp>
        <p:nvSpPr>
          <p:cNvPr id="159" name="Shape 95"/>
          <p:cNvSpPr txBox="1"/>
          <p:nvPr>
            <p:ph type="title"/>
          </p:nvPr>
        </p:nvSpPr>
        <p:spPr>
          <a:xfrm>
            <a:off x="2184400" y="549273"/>
            <a:ext cx="16459200" cy="2286001"/>
          </a:xfrm>
          <a:prstGeom prst="rect">
            <a:avLst/>
          </a:prstGeom>
        </p:spPr>
        <p:txBody>
          <a:bodyPr/>
          <a:lstStyle>
            <a:lvl1pPr algn="ctr">
              <a:defRPr sz="9800"/>
            </a:lvl1pPr>
          </a:lstStyle>
          <a:p>
            <a:pPr>
              <a:defRPr sz="7200"/>
            </a:pPr>
            <a:r>
              <a:rPr sz="9800"/>
              <a:t>Activity: Vision Board</a:t>
            </a:r>
          </a:p>
        </p:txBody>
      </p:sp>
      <p:sp>
        <p:nvSpPr>
          <p:cNvPr id="160" name="Instructions:…"/>
          <p:cNvSpPr txBox="1"/>
          <p:nvPr/>
        </p:nvSpPr>
        <p:spPr>
          <a:xfrm>
            <a:off x="2144655" y="4364362"/>
            <a:ext cx="21033235" cy="778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t>I</a:t>
            </a:r>
            <a:r>
              <a:rPr b="1"/>
              <a:t>nstructions: </a:t>
            </a:r>
            <a:endParaRPr b="1"/>
          </a:p>
          <a:p>
            <a:pPr>
              <a:defRPr sz="5200"/>
            </a:pPr>
            <a:r>
              <a:t>Create a board that represents a vision of your future.  You can draw images, use pictures, stickers and words to make a collage that represents things you vision for your future. Ideas for your board could include:</a:t>
            </a:r>
          </a:p>
          <a:p>
            <a:pPr marL="521368" indent="-521368">
              <a:buSzPct val="100000"/>
              <a:buChar char="•"/>
              <a:defRPr sz="5200"/>
            </a:pPr>
            <a:r>
              <a:t>Something I want to accomplish in school</a:t>
            </a:r>
          </a:p>
          <a:p>
            <a:pPr marL="521368" indent="-521368">
              <a:buSzPct val="100000"/>
              <a:buChar char="•"/>
              <a:defRPr sz="5200"/>
            </a:pPr>
            <a:r>
              <a:t>Something I want to do when I'm older</a:t>
            </a:r>
          </a:p>
          <a:p>
            <a:pPr marL="521368" indent="-521368">
              <a:buSzPct val="100000"/>
              <a:buChar char="•"/>
              <a:defRPr sz="5200"/>
            </a:pPr>
            <a:r>
              <a:t>Something I want to get better at outside of school (a hobby or interest)</a:t>
            </a:r>
          </a:p>
          <a:p>
            <a:pPr marL="521368" indent="-521368">
              <a:buSzPct val="100000"/>
              <a:buChar char="•"/>
              <a:defRPr sz="5200"/>
            </a:pPr>
            <a:r>
              <a:t>Something I can do to be a better friend</a:t>
            </a:r>
          </a:p>
        </p:txBody>
      </p:sp>
    </p:spTree>
  </p:cSld>
  <p:clrMapOvr>
    <a:masterClrMapping/>
  </p:clrMapOvr>
  <mc:AlternateContent xmlns:mc="http://schemas.openxmlformats.org/markup-compatibility/2006">
    <mc:Choice xmlns:p14="http://schemas.microsoft.com/office/powerpoint/2010/main" Requires="p14">
      <p:transition spd="slow" advClick="1" p14:dur="1200">
        <p:fade/>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0">
                                            <p:bg/>
                                          </p:spTgt>
                                        </p:tgtEl>
                                        <p:attrNameLst>
                                          <p:attrName>style.visibility</p:attrName>
                                        </p:attrNameLst>
                                      </p:cBhvr>
                                      <p:to>
                                        <p:strVal val="visible"/>
                                      </p:to>
                                    </p:set>
                                    <p:animEffect filter="wipe(left)" transition="in">
                                      <p:cBhvr>
                                        <p:cTn id="7" dur="1000"/>
                                        <p:tgtEl>
                                          <p:spTgt spid="160">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60">
                                            <p:txEl>
                                              <p:pRg st="0" end="0"/>
                                            </p:txEl>
                                          </p:spTgt>
                                        </p:tgtEl>
                                        <p:attrNameLst>
                                          <p:attrName>style.visibility</p:attrName>
                                        </p:attrNameLst>
                                      </p:cBhvr>
                                      <p:to>
                                        <p:strVal val="visible"/>
                                      </p:to>
                                    </p:set>
                                    <p:animEffect filter="wipe(left)" transition="in">
                                      <p:cBhvr>
                                        <p:cTn id="10" dur="1000"/>
                                        <p:tgtEl>
                                          <p:spTgt spid="16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60">
                                            <p:txEl>
                                              <p:pRg st="1" end="1"/>
                                            </p:txEl>
                                          </p:spTgt>
                                        </p:tgtEl>
                                        <p:attrNameLst>
                                          <p:attrName>style.visibility</p:attrName>
                                        </p:attrNameLst>
                                      </p:cBhvr>
                                      <p:to>
                                        <p:strVal val="visible"/>
                                      </p:to>
                                    </p:set>
                                    <p:animEffect filter="wipe(left)" transition="in">
                                      <p:cBhvr>
                                        <p:cTn id="15" dur="1000"/>
                                        <p:tgtEl>
                                          <p:spTgt spid="16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60">
                                            <p:txEl>
                                              <p:pRg st="2" end="2"/>
                                            </p:txEl>
                                          </p:spTgt>
                                        </p:tgtEl>
                                        <p:attrNameLst>
                                          <p:attrName>style.visibility</p:attrName>
                                        </p:attrNameLst>
                                      </p:cBhvr>
                                      <p:to>
                                        <p:strVal val="visible"/>
                                      </p:to>
                                    </p:set>
                                    <p:animEffect filter="wipe(left)" transition="in">
                                      <p:cBhvr>
                                        <p:cTn id="20" dur="1000"/>
                                        <p:tgtEl>
                                          <p:spTgt spid="16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60">
                                            <p:txEl>
                                              <p:pRg st="3" end="3"/>
                                            </p:txEl>
                                          </p:spTgt>
                                        </p:tgtEl>
                                        <p:attrNameLst>
                                          <p:attrName>style.visibility</p:attrName>
                                        </p:attrNameLst>
                                      </p:cBhvr>
                                      <p:to>
                                        <p:strVal val="visible"/>
                                      </p:to>
                                    </p:set>
                                    <p:animEffect filter="wipe(left)" transition="in">
                                      <p:cBhvr>
                                        <p:cTn id="25" dur="1000"/>
                                        <p:tgtEl>
                                          <p:spTgt spid="16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8" presetID="22" grpId="1" fill="hold">
                                  <p:stCondLst>
                                    <p:cond delay="0"/>
                                  </p:stCondLst>
                                  <p:iterate type="el" backwards="0">
                                    <p:tmAbs val="0"/>
                                  </p:iterate>
                                  <p:childTnLst>
                                    <p:set>
                                      <p:cBhvr>
                                        <p:cTn id="29" fill="hold"/>
                                        <p:tgtEl>
                                          <p:spTgt spid="160">
                                            <p:txEl>
                                              <p:pRg st="4" end="4"/>
                                            </p:txEl>
                                          </p:spTgt>
                                        </p:tgtEl>
                                        <p:attrNameLst>
                                          <p:attrName>style.visibility</p:attrName>
                                        </p:attrNameLst>
                                      </p:cBhvr>
                                      <p:to>
                                        <p:strVal val="visible"/>
                                      </p:to>
                                    </p:set>
                                    <p:animEffect filter="wipe(left)" transition="in">
                                      <p:cBhvr>
                                        <p:cTn id="30" dur="1000"/>
                                        <p:tgtEl>
                                          <p:spTgt spid="16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8" presetID="22" grpId="1" fill="hold">
                                  <p:stCondLst>
                                    <p:cond delay="0"/>
                                  </p:stCondLst>
                                  <p:iterate type="el" backwards="0">
                                    <p:tmAbs val="0"/>
                                  </p:iterate>
                                  <p:childTnLst>
                                    <p:set>
                                      <p:cBhvr>
                                        <p:cTn id="34" fill="hold"/>
                                        <p:tgtEl>
                                          <p:spTgt spid="160">
                                            <p:txEl>
                                              <p:pRg st="5" end="5"/>
                                            </p:txEl>
                                          </p:spTgt>
                                        </p:tgtEl>
                                        <p:attrNameLst>
                                          <p:attrName>style.visibility</p:attrName>
                                        </p:attrNameLst>
                                      </p:cBhvr>
                                      <p:to>
                                        <p:strVal val="visible"/>
                                      </p:to>
                                    </p:set>
                                    <p:animEffect filter="wipe(left)" transition="in">
                                      <p:cBhvr>
                                        <p:cTn id="35" dur="1000"/>
                                        <p:tgtEl>
                                          <p:spTgt spid="160">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0"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2" name="vision board.jpg" descr="vision board.jpg"/>
          <p:cNvPicPr>
            <a:picLocks noChangeAspect="1"/>
          </p:cNvPicPr>
          <p:nvPr/>
        </p:nvPicPr>
        <p:blipFill>
          <a:blip r:embed="rId2">
            <a:alphaModFix amt="32791"/>
            <a:extLst/>
          </a:blip>
          <a:stretch>
            <a:fillRect/>
          </a:stretch>
        </p:blipFill>
        <p:spPr>
          <a:xfrm>
            <a:off x="-591968" y="-130875"/>
            <a:ext cx="26506482" cy="13977750"/>
          </a:xfrm>
          <a:prstGeom prst="rect">
            <a:avLst/>
          </a:prstGeom>
          <a:ln w="12700">
            <a:miter lim="400000"/>
          </a:ln>
        </p:spPr>
      </p:pic>
      <p:sp>
        <p:nvSpPr>
          <p:cNvPr id="163" name="Shape 95"/>
          <p:cNvSpPr txBox="1"/>
          <p:nvPr>
            <p:ph type="title"/>
          </p:nvPr>
        </p:nvSpPr>
        <p:spPr>
          <a:xfrm>
            <a:off x="2184400" y="549273"/>
            <a:ext cx="16459200" cy="2286001"/>
          </a:xfrm>
          <a:prstGeom prst="rect">
            <a:avLst/>
          </a:prstGeom>
        </p:spPr>
        <p:txBody>
          <a:bodyPr/>
          <a:lstStyle>
            <a:lvl1pPr algn="ctr">
              <a:defRPr sz="9800"/>
            </a:lvl1pPr>
          </a:lstStyle>
          <a:p>
            <a:pPr>
              <a:defRPr sz="7200"/>
            </a:pPr>
            <a:r>
              <a:rPr sz="9800"/>
              <a:t>Activity: Vision Board</a:t>
            </a:r>
          </a:p>
        </p:txBody>
      </p:sp>
      <p:sp>
        <p:nvSpPr>
          <p:cNvPr id="164" name="Questions:…"/>
          <p:cNvSpPr txBox="1"/>
          <p:nvPr/>
        </p:nvSpPr>
        <p:spPr>
          <a:xfrm>
            <a:off x="2144655" y="4364362"/>
            <a:ext cx="21033235" cy="4733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a:defRPr sz="5200"/>
            </a:pPr>
            <a:r>
              <a:rPr b="1"/>
              <a:t>Questions: </a:t>
            </a:r>
            <a:endParaRPr b="1"/>
          </a:p>
          <a:p>
            <a:pPr marL="521368" indent="-521368">
              <a:buSzPct val="100000"/>
              <a:buChar char="•"/>
              <a:defRPr sz="5200"/>
            </a:pPr>
            <a:r>
              <a:t>How do you think it will feel when you accomplish the goals you set for yourself? </a:t>
            </a:r>
          </a:p>
          <a:p>
            <a:pPr marL="521368" indent="-521368">
              <a:buSzPct val="100000"/>
              <a:buChar char="•"/>
              <a:defRPr sz="5200"/>
            </a:pPr>
            <a:r>
              <a:t>How can you avoid getting distracted from accomplishing your goals?</a:t>
            </a:r>
          </a:p>
          <a:p>
            <a:pPr marL="521368" indent="-521368">
              <a:buSzPct val="100000"/>
              <a:buChar char="•"/>
              <a:defRPr sz="5200"/>
            </a:pPr>
            <a:r>
              <a:t>What can we do to make sure we stay focused on our goals (the finish line)?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animEffect filter="wipe(left)" transition="in">
                                      <p:cBhvr>
                                        <p:cTn id="7" dur="1000"/>
                                        <p:tgtEl>
                                          <p:spTgt spid="164">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164">
                                            <p:txEl>
                                              <p:pRg st="0" end="0"/>
                                            </p:txEl>
                                          </p:spTgt>
                                        </p:tgtEl>
                                        <p:attrNameLst>
                                          <p:attrName>style.visibility</p:attrName>
                                        </p:attrNameLst>
                                      </p:cBhvr>
                                      <p:to>
                                        <p:strVal val="visible"/>
                                      </p:to>
                                    </p:set>
                                    <p:animEffect filter="wipe(left)" transition="in">
                                      <p:cBhvr>
                                        <p:cTn id="10" dur="1000"/>
                                        <p:tgtEl>
                                          <p:spTgt spid="16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164">
                                            <p:txEl>
                                              <p:pRg st="1" end="1"/>
                                            </p:txEl>
                                          </p:spTgt>
                                        </p:tgtEl>
                                        <p:attrNameLst>
                                          <p:attrName>style.visibility</p:attrName>
                                        </p:attrNameLst>
                                      </p:cBhvr>
                                      <p:to>
                                        <p:strVal val="visible"/>
                                      </p:to>
                                    </p:set>
                                    <p:animEffect filter="wipe(left)" transition="in">
                                      <p:cBhvr>
                                        <p:cTn id="15" dur="1000"/>
                                        <p:tgtEl>
                                          <p:spTgt spid="16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164">
                                            <p:txEl>
                                              <p:pRg st="2" end="2"/>
                                            </p:txEl>
                                          </p:spTgt>
                                        </p:tgtEl>
                                        <p:attrNameLst>
                                          <p:attrName>style.visibility</p:attrName>
                                        </p:attrNameLst>
                                      </p:cBhvr>
                                      <p:to>
                                        <p:strVal val="visible"/>
                                      </p:to>
                                    </p:set>
                                    <p:animEffect filter="wipe(left)" transition="in">
                                      <p:cBhvr>
                                        <p:cTn id="20" dur="1000"/>
                                        <p:tgtEl>
                                          <p:spTgt spid="16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164">
                                            <p:txEl>
                                              <p:pRg st="3" end="3"/>
                                            </p:txEl>
                                          </p:spTgt>
                                        </p:tgtEl>
                                        <p:attrNameLst>
                                          <p:attrName>style.visibility</p:attrName>
                                        </p:attrNameLst>
                                      </p:cBhvr>
                                      <p:to>
                                        <p:strVal val="visible"/>
                                      </p:to>
                                    </p:set>
                                    <p:animEffect filter="wipe(left)" transition="in">
                                      <p:cBhvr>
                                        <p:cTn id="25" dur="1000"/>
                                        <p:tgtEl>
                                          <p:spTgt spid="164">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7"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58" name="Did any of you feel like giving up when you hit a dead end? How is that like life?…"/>
          <p:cNvSpPr txBox="1"/>
          <p:nvPr/>
        </p:nvSpPr>
        <p:spPr>
          <a:xfrm>
            <a:off x="2031673" y="3688577"/>
            <a:ext cx="20540700" cy="3209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marL="889000" indent="-660400">
              <a:buSzPct val="100000"/>
              <a:buChar char="•"/>
              <a:defRPr sz="5200"/>
            </a:pPr>
            <a:r>
              <a:t>Did any of you feel like giving up when you hit a dead end? How is that like life?</a:t>
            </a:r>
          </a:p>
          <a:p>
            <a:pPr lvl="1" marL="889000" indent="-660400">
              <a:buSzPct val="100000"/>
              <a:buChar char="•"/>
              <a:defRPr sz="5200"/>
            </a:pPr>
            <a:r>
              <a:t>For those of you who had their maze taken away, how did that make you feel?</a:t>
            </a:r>
          </a:p>
        </p:txBody>
      </p:sp>
      <p:sp>
        <p:nvSpPr>
          <p:cNvPr id="59" name="Questions:"/>
          <p:cNvSpPr txBox="1"/>
          <p:nvPr/>
        </p:nvSpPr>
        <p:spPr>
          <a:xfrm>
            <a:off x="1240909" y="2346801"/>
            <a:ext cx="5796237" cy="923277"/>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defRPr b="1" sz="5200"/>
            </a:pPr>
            <a:r>
              <a:t>Questions: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9">
                                            <p:bg/>
                                          </p:spTgt>
                                        </p:tgtEl>
                                        <p:attrNameLst>
                                          <p:attrName>style.visibility</p:attrName>
                                        </p:attrNameLst>
                                      </p:cBhvr>
                                      <p:to>
                                        <p:strVal val="visible"/>
                                      </p:to>
                                    </p:set>
                                    <p:animEffect filter="wipe(left)" transition="in">
                                      <p:cBhvr>
                                        <p:cTn id="7" dur="1000"/>
                                        <p:tgtEl>
                                          <p:spTgt spid="5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59">
                                            <p:txEl>
                                              <p:pRg st="0" end="0"/>
                                            </p:txEl>
                                          </p:spTgt>
                                        </p:tgtEl>
                                        <p:attrNameLst>
                                          <p:attrName>style.visibility</p:attrName>
                                        </p:attrNameLst>
                                      </p:cBhvr>
                                      <p:to>
                                        <p:strVal val="visible"/>
                                      </p:to>
                                    </p:set>
                                    <p:animEffect filter="wipe(left)" transition="in">
                                      <p:cBhvr>
                                        <p:cTn id="10" dur="1000"/>
                                        <p:tgtEl>
                                          <p:spTgt spid="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58">
                                            <p:bg/>
                                          </p:spTgt>
                                        </p:tgtEl>
                                        <p:attrNameLst>
                                          <p:attrName>style.visibility</p:attrName>
                                        </p:attrNameLst>
                                      </p:cBhvr>
                                      <p:to>
                                        <p:strVal val="visible"/>
                                      </p:to>
                                    </p:set>
                                    <p:animEffect filter="wipe(left)" transition="in">
                                      <p:cBhvr>
                                        <p:cTn id="15" dur="1000"/>
                                        <p:tgtEl>
                                          <p:spTgt spid="58">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58">
                                            <p:txEl>
                                              <p:pRg st="0" end="0"/>
                                            </p:txEl>
                                          </p:spTgt>
                                        </p:tgtEl>
                                        <p:attrNameLst>
                                          <p:attrName>style.visibility</p:attrName>
                                        </p:attrNameLst>
                                      </p:cBhvr>
                                      <p:to>
                                        <p:strVal val="visible"/>
                                      </p:to>
                                    </p:set>
                                    <p:animEffect filter="wipe(left)" transition="in">
                                      <p:cBhvr>
                                        <p:cTn id="18" dur="1000"/>
                                        <p:tgtEl>
                                          <p:spTgt spid="5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2" fill="hold">
                                  <p:stCondLst>
                                    <p:cond delay="0"/>
                                  </p:stCondLst>
                                  <p:iterate type="el" backwards="0">
                                    <p:tmAbs val="0"/>
                                  </p:iterate>
                                  <p:childTnLst>
                                    <p:set>
                                      <p:cBhvr>
                                        <p:cTn id="22" fill="hold"/>
                                        <p:tgtEl>
                                          <p:spTgt spid="58">
                                            <p:txEl>
                                              <p:pRg st="1" end="1"/>
                                            </p:txEl>
                                          </p:spTgt>
                                        </p:tgtEl>
                                        <p:attrNameLst>
                                          <p:attrName>style.visibility</p:attrName>
                                        </p:attrNameLst>
                                      </p:cBhvr>
                                      <p:to>
                                        <p:strVal val="visible"/>
                                      </p:to>
                                    </p:set>
                                    <p:animEffect filter="wipe(left)" transition="in">
                                      <p:cBhvr>
                                        <p:cTn id="23" dur="1000"/>
                                        <p:tgtEl>
                                          <p:spTgt spid="58">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9" grpId="1"/>
      <p:bldP build="p" bldLvl="5" animBg="1" rev="0" advAuto="0" spid="58" grpId="2"/>
    </p:bldLst>
  </p:timing>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6" name="shutterstock_472440757.jpeg" descr="shutterstock_472440757.jpeg"/>
          <p:cNvPicPr>
            <a:picLocks noChangeAspect="1"/>
          </p:cNvPicPr>
          <p:nvPr/>
        </p:nvPicPr>
        <p:blipFill>
          <a:blip r:embed="rId2">
            <a:alphaModFix amt="49469"/>
            <a:extLst/>
          </a:blip>
          <a:srcRect l="0" t="7715" r="1014" b="8356"/>
          <a:stretch>
            <a:fillRect/>
          </a:stretch>
        </p:blipFill>
        <p:spPr>
          <a:xfrm>
            <a:off x="-44054" y="-67271"/>
            <a:ext cx="24472278" cy="13850449"/>
          </a:xfrm>
          <a:prstGeom prst="rect">
            <a:avLst/>
          </a:prstGeom>
          <a:ln w="12700">
            <a:miter lim="400000"/>
          </a:ln>
        </p:spPr>
      </p:pic>
      <p:sp>
        <p:nvSpPr>
          <p:cNvPr id="167" name="Thanks for Coming!"/>
          <p:cNvSpPr txBox="1"/>
          <p:nvPr/>
        </p:nvSpPr>
        <p:spPr>
          <a:xfrm>
            <a:off x="5705847" y="5807685"/>
            <a:ext cx="12542734" cy="1601833"/>
          </a:xfrm>
          <a:prstGeom prst="rect">
            <a:avLst/>
          </a:prstGeom>
          <a:ln w="25400">
            <a:miter lim="400000"/>
          </a:ln>
          <a:extLst>
            <a:ext uri="{C572A759-6A51-4108-AA02-DFA0A04FC94B}">
              <ma14:wrappingTextBoxFlag xmlns:ma14="http://schemas.microsoft.com/office/mac/drawingml/2011/main" val="1"/>
            </a:ext>
          </a:extLst>
        </p:spPr>
        <p:txBody>
          <a:bodyPr wrap="none" tIns="91439" bIns="91439">
            <a:spAutoFit/>
          </a:bodyPr>
          <a:lstStyle>
            <a:lvl1pPr algn="ctr">
              <a:defRPr b="1" sz="10000"/>
            </a:lvl1pPr>
          </a:lstStyle>
          <a:p>
            <a:pPr/>
            <a:r>
              <a:t>Thanks for Coming!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1"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62" name="“You see that feeling you had in that moment?… That is what we call the “Accomplishment Zone”... It’s the feeling we get when we’ve worked hard at something, and we’re about to finish—or we accomplish it... It feels really good!”"/>
          <p:cNvSpPr txBox="1"/>
          <p:nvPr/>
        </p:nvSpPr>
        <p:spPr>
          <a:xfrm>
            <a:off x="3764043" y="3993377"/>
            <a:ext cx="16855914" cy="397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defRPr sz="5200"/>
            </a:pPr>
            <a:r>
              <a:t>“You see that feeling you had in that moment?… That is what we call the “Accomplishment Zone”... It’s the feeling we get when we’ve worked hard at something, and we’re about to finish—or we accomplish it... It feels really good!”</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2">
                                            <p:bg/>
                                          </p:spTgt>
                                        </p:tgtEl>
                                        <p:attrNameLst>
                                          <p:attrName>style.visibility</p:attrName>
                                        </p:attrNameLst>
                                      </p:cBhvr>
                                      <p:to>
                                        <p:strVal val="visible"/>
                                      </p:to>
                                    </p:set>
                                    <p:animEffect filter="wipe(left)" transition="in">
                                      <p:cBhvr>
                                        <p:cTn id="7" dur="1000"/>
                                        <p:tgtEl>
                                          <p:spTgt spid="6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62">
                                            <p:txEl>
                                              <p:pRg st="0" end="0"/>
                                            </p:txEl>
                                          </p:spTgt>
                                        </p:tgtEl>
                                        <p:attrNameLst>
                                          <p:attrName>style.visibility</p:attrName>
                                        </p:attrNameLst>
                                      </p:cBhvr>
                                      <p:to>
                                        <p:strVal val="visible"/>
                                      </p:to>
                                    </p:set>
                                    <p:animEffect filter="wipe(left)" transition="in">
                                      <p:cBhvr>
                                        <p:cTn id="10" dur="1000"/>
                                        <p:tgtEl>
                                          <p:spTgt spid="6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2"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4"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65" name="For those of you that were able to complete the maze, how did it feel when you crossed the finish?…"/>
          <p:cNvSpPr txBox="1"/>
          <p:nvPr/>
        </p:nvSpPr>
        <p:spPr>
          <a:xfrm>
            <a:off x="2031673" y="3688577"/>
            <a:ext cx="20540700" cy="397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marL="889000" indent="-660400">
              <a:buSzPct val="100000"/>
              <a:buChar char="•"/>
              <a:defRPr sz="5200"/>
            </a:pPr>
            <a:r>
              <a:t>For those of you that were able to complete the maze, how did it feel when you crossed the finish?</a:t>
            </a:r>
          </a:p>
          <a:p>
            <a:pPr lvl="1" marL="889000" indent="-660400">
              <a:buSzPct val="100000"/>
              <a:buChar char="•"/>
              <a:defRPr sz="5200"/>
            </a:pPr>
            <a:r>
              <a:t>Why is hard work important in life?  </a:t>
            </a:r>
          </a:p>
          <a:p>
            <a:pPr lvl="1" marL="889000" indent="-660400">
              <a:buSzPct val="100000"/>
              <a:buChar char="•"/>
              <a:defRPr sz="5200"/>
            </a:pPr>
            <a:r>
              <a:t>Can you think of a time when you experienced the “accomplishment zone?”</a:t>
            </a:r>
          </a:p>
        </p:txBody>
      </p:sp>
      <p:sp>
        <p:nvSpPr>
          <p:cNvPr id="66" name="Questions:"/>
          <p:cNvSpPr txBox="1"/>
          <p:nvPr/>
        </p:nvSpPr>
        <p:spPr>
          <a:xfrm>
            <a:off x="1240909" y="2346801"/>
            <a:ext cx="5796237" cy="923277"/>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defRPr b="1" sz="5200"/>
            </a:pPr>
            <a:r>
              <a:t>Questions: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6">
                                            <p:bg/>
                                          </p:spTgt>
                                        </p:tgtEl>
                                        <p:attrNameLst>
                                          <p:attrName>style.visibility</p:attrName>
                                        </p:attrNameLst>
                                      </p:cBhvr>
                                      <p:to>
                                        <p:strVal val="visible"/>
                                      </p:to>
                                    </p:set>
                                    <p:animEffect filter="wipe(left)" transition="in">
                                      <p:cBhvr>
                                        <p:cTn id="7" dur="1000"/>
                                        <p:tgtEl>
                                          <p:spTgt spid="6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66">
                                            <p:txEl>
                                              <p:pRg st="0" end="0"/>
                                            </p:txEl>
                                          </p:spTgt>
                                        </p:tgtEl>
                                        <p:attrNameLst>
                                          <p:attrName>style.visibility</p:attrName>
                                        </p:attrNameLst>
                                      </p:cBhvr>
                                      <p:to>
                                        <p:strVal val="visible"/>
                                      </p:to>
                                    </p:set>
                                    <p:animEffect filter="wipe(left)" transition="in">
                                      <p:cBhvr>
                                        <p:cTn id="10" dur="1000"/>
                                        <p:tgtEl>
                                          <p:spTgt spid="6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65">
                                            <p:bg/>
                                          </p:spTgt>
                                        </p:tgtEl>
                                        <p:attrNameLst>
                                          <p:attrName>style.visibility</p:attrName>
                                        </p:attrNameLst>
                                      </p:cBhvr>
                                      <p:to>
                                        <p:strVal val="visible"/>
                                      </p:to>
                                    </p:set>
                                    <p:animEffect filter="wipe(left)" transition="in">
                                      <p:cBhvr>
                                        <p:cTn id="15" dur="1000"/>
                                        <p:tgtEl>
                                          <p:spTgt spid="65">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65">
                                            <p:txEl>
                                              <p:pRg st="0" end="0"/>
                                            </p:txEl>
                                          </p:spTgt>
                                        </p:tgtEl>
                                        <p:attrNameLst>
                                          <p:attrName>style.visibility</p:attrName>
                                        </p:attrNameLst>
                                      </p:cBhvr>
                                      <p:to>
                                        <p:strVal val="visible"/>
                                      </p:to>
                                    </p:set>
                                    <p:animEffect filter="wipe(left)" transition="in">
                                      <p:cBhvr>
                                        <p:cTn id="18" dur="10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2" fill="hold">
                                  <p:stCondLst>
                                    <p:cond delay="0"/>
                                  </p:stCondLst>
                                  <p:iterate type="el" backwards="0">
                                    <p:tmAbs val="0"/>
                                  </p:iterate>
                                  <p:childTnLst>
                                    <p:set>
                                      <p:cBhvr>
                                        <p:cTn id="22" fill="hold"/>
                                        <p:tgtEl>
                                          <p:spTgt spid="65">
                                            <p:txEl>
                                              <p:pRg st="1" end="1"/>
                                            </p:txEl>
                                          </p:spTgt>
                                        </p:tgtEl>
                                        <p:attrNameLst>
                                          <p:attrName>style.visibility</p:attrName>
                                        </p:attrNameLst>
                                      </p:cBhvr>
                                      <p:to>
                                        <p:strVal val="visible"/>
                                      </p:to>
                                    </p:set>
                                    <p:animEffect filter="wipe(left)" transition="in">
                                      <p:cBhvr>
                                        <p:cTn id="23" dur="10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2" fill="hold">
                                  <p:stCondLst>
                                    <p:cond delay="0"/>
                                  </p:stCondLst>
                                  <p:iterate type="el" backwards="0">
                                    <p:tmAbs val="0"/>
                                  </p:iterate>
                                  <p:childTnLst>
                                    <p:set>
                                      <p:cBhvr>
                                        <p:cTn id="27" fill="hold"/>
                                        <p:tgtEl>
                                          <p:spTgt spid="65">
                                            <p:txEl>
                                              <p:pRg st="2" end="2"/>
                                            </p:txEl>
                                          </p:spTgt>
                                        </p:tgtEl>
                                        <p:attrNameLst>
                                          <p:attrName>style.visibility</p:attrName>
                                        </p:attrNameLst>
                                      </p:cBhvr>
                                      <p:to>
                                        <p:strVal val="visible"/>
                                      </p:to>
                                    </p:set>
                                    <p:animEffect filter="wipe(left)" transition="in">
                                      <p:cBhvr>
                                        <p:cTn id="28" dur="1000"/>
                                        <p:tgtEl>
                                          <p:spTgt spid="65">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5" grpId="2"/>
      <p:bldP build="p" bldLvl="5" animBg="1" rev="0" advAuto="0" spid="66"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68"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69" name="Desire Time &amp; Effort"/>
          <p:cNvSpPr txBox="1"/>
          <p:nvPr/>
        </p:nvSpPr>
        <p:spPr>
          <a:xfrm>
            <a:off x="3577709" y="4582001"/>
            <a:ext cx="15165761" cy="1601834"/>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lgn="ctr">
              <a:defRPr b="1" sz="10000"/>
            </a:pPr>
            <a:r>
              <a:t>Desire Time &amp; Effort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69">
                                            <p:bg/>
                                          </p:spTgt>
                                        </p:tgtEl>
                                        <p:attrNameLst>
                                          <p:attrName>style.visibility</p:attrName>
                                        </p:attrNameLst>
                                      </p:cBhvr>
                                      <p:to>
                                        <p:strVal val="visible"/>
                                      </p:to>
                                    </p:set>
                                    <p:animEffect filter="wipe(left)" transition="in">
                                      <p:cBhvr>
                                        <p:cTn id="7" dur="1000"/>
                                        <p:tgtEl>
                                          <p:spTgt spid="69">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69">
                                            <p:txEl>
                                              <p:pRg st="0" end="0"/>
                                            </p:txEl>
                                          </p:spTgt>
                                        </p:tgtEl>
                                        <p:attrNameLst>
                                          <p:attrName>style.visibility</p:attrName>
                                        </p:attrNameLst>
                                      </p:cBhvr>
                                      <p:to>
                                        <p:strVal val="visible"/>
                                      </p:to>
                                    </p:set>
                                    <p:animEffect filter="wipe(left)" transition="in">
                                      <p:cBhvr>
                                        <p:cTn id="10" dur="1000"/>
                                        <p:tgtEl>
                                          <p:spTgt spid="69">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69"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1"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72" name="When you first started the maze, where was your desire?…"/>
          <p:cNvSpPr txBox="1"/>
          <p:nvPr/>
        </p:nvSpPr>
        <p:spPr>
          <a:xfrm>
            <a:off x="2031673" y="3688577"/>
            <a:ext cx="20540700" cy="1685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marL="889000" indent="-660400">
              <a:buSzPct val="100000"/>
              <a:buChar char="•"/>
              <a:defRPr sz="5200"/>
            </a:pPr>
            <a:r>
              <a:t>When you first started the maze, where was your desire?</a:t>
            </a:r>
          </a:p>
          <a:p>
            <a:pPr lvl="1" marL="889000" indent="-660400">
              <a:buSzPct val="100000"/>
              <a:buChar char="•"/>
              <a:defRPr sz="5200"/>
            </a:pPr>
            <a:r>
              <a:t>How did your desire change as you got closer to finishing?</a:t>
            </a:r>
          </a:p>
        </p:txBody>
      </p:sp>
      <p:sp>
        <p:nvSpPr>
          <p:cNvPr id="73" name="Desire"/>
          <p:cNvSpPr txBox="1"/>
          <p:nvPr/>
        </p:nvSpPr>
        <p:spPr>
          <a:xfrm>
            <a:off x="3730109" y="1254602"/>
            <a:ext cx="15165761" cy="1601833"/>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lgn="ctr">
              <a:defRPr b="1" sz="10000"/>
            </a:pPr>
            <a:r>
              <a:t>Desire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72">
                                            <p:bg/>
                                          </p:spTgt>
                                        </p:tgtEl>
                                        <p:attrNameLst>
                                          <p:attrName>style.visibility</p:attrName>
                                        </p:attrNameLst>
                                      </p:cBhvr>
                                      <p:to>
                                        <p:strVal val="visible"/>
                                      </p:to>
                                    </p:set>
                                    <p:animEffect filter="wipe(left)" transition="in">
                                      <p:cBhvr>
                                        <p:cTn id="7" dur="1000"/>
                                        <p:tgtEl>
                                          <p:spTgt spid="72">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72">
                                            <p:txEl>
                                              <p:pRg st="0" end="0"/>
                                            </p:txEl>
                                          </p:spTgt>
                                        </p:tgtEl>
                                        <p:attrNameLst>
                                          <p:attrName>style.visibility</p:attrName>
                                        </p:attrNameLst>
                                      </p:cBhvr>
                                      <p:to>
                                        <p:strVal val="visible"/>
                                      </p:to>
                                    </p:set>
                                    <p:animEffect filter="wipe(left)" transition="in">
                                      <p:cBhvr>
                                        <p:cTn id="10" dur="1000"/>
                                        <p:tgtEl>
                                          <p:spTgt spid="7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72">
                                            <p:txEl>
                                              <p:pRg st="1" end="1"/>
                                            </p:txEl>
                                          </p:spTgt>
                                        </p:tgtEl>
                                        <p:attrNameLst>
                                          <p:attrName>style.visibility</p:attrName>
                                        </p:attrNameLst>
                                      </p:cBhvr>
                                      <p:to>
                                        <p:strVal val="visible"/>
                                      </p:to>
                                    </p:set>
                                    <p:animEffect filter="wipe(left)" transition="in">
                                      <p:cBhvr>
                                        <p:cTn id="15" dur="1000"/>
                                        <p:tgtEl>
                                          <p:spTgt spid="72">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5"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76" name="There are three ways that we can look at time. We can look to the past, the present, and the future.…"/>
          <p:cNvSpPr txBox="1"/>
          <p:nvPr/>
        </p:nvSpPr>
        <p:spPr>
          <a:xfrm>
            <a:off x="2031673" y="3688577"/>
            <a:ext cx="20540700" cy="7019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defRPr sz="5200"/>
            </a:pPr>
            <a:r>
              <a:t>There are three ways that we can look at </a:t>
            </a:r>
            <a:r>
              <a:rPr b="1"/>
              <a:t>time</a:t>
            </a:r>
            <a:r>
              <a:t>. We can look to the past, the present, and the future. </a:t>
            </a:r>
            <a:br/>
            <a:r>
              <a:t> </a:t>
            </a:r>
          </a:p>
          <a:p>
            <a:pPr lvl="1" marL="889000" indent="-660400">
              <a:buSzPct val="100000"/>
              <a:buChar char="•"/>
              <a:defRPr sz="5200"/>
            </a:pPr>
            <a:r>
              <a:t>How can it be helpful to look at the past? </a:t>
            </a:r>
          </a:p>
          <a:p>
            <a:pPr lvl="1" marL="889000" indent="-660400">
              <a:buSzPct val="100000"/>
              <a:buChar char="•"/>
              <a:defRPr sz="5200"/>
            </a:pPr>
            <a:r>
              <a:t>Why is it important to think about the future?</a:t>
            </a:r>
            <a:br/>
          </a:p>
          <a:p>
            <a:pPr>
              <a:defRPr sz="5200"/>
            </a:pPr>
            <a:r>
              <a:t>Even though it's helpful to look to the past, and to the future, remember, we live in the “now,” or the present. It's most important that we focus the majority of our effort each day on the present.  </a:t>
            </a:r>
          </a:p>
        </p:txBody>
      </p:sp>
      <p:sp>
        <p:nvSpPr>
          <p:cNvPr id="77" name="Time"/>
          <p:cNvSpPr txBox="1"/>
          <p:nvPr/>
        </p:nvSpPr>
        <p:spPr>
          <a:xfrm>
            <a:off x="3730109" y="1254602"/>
            <a:ext cx="15165761" cy="1601833"/>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lgn="ctr">
              <a:defRPr b="1" sz="10000"/>
            </a:pPr>
            <a:r>
              <a:t>Time</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2" grpId="1" fill="hold">
                                  <p:stCondLst>
                                    <p:cond delay="0"/>
                                  </p:stCondLst>
                                  <p:iterate type="el" backwards="0">
                                    <p:tmAbs val="0"/>
                                  </p:iterate>
                                  <p:childTnLst>
                                    <p:set>
                                      <p:cBhvr>
                                        <p:cTn id="6" fill="hold"/>
                                        <p:tgtEl>
                                          <p:spTgt spid="76">
                                            <p:bg/>
                                          </p:spTgt>
                                        </p:tgtEl>
                                        <p:attrNameLst>
                                          <p:attrName>style.visibility</p:attrName>
                                        </p:attrNameLst>
                                      </p:cBhvr>
                                      <p:to>
                                        <p:strVal val="visible"/>
                                      </p:to>
                                    </p:set>
                                    <p:animEffect filter="wipe(left)" transition="in">
                                      <p:cBhvr>
                                        <p:cTn id="7" dur="1000"/>
                                        <p:tgtEl>
                                          <p:spTgt spid="76">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76">
                                            <p:txEl>
                                              <p:pRg st="0" end="0"/>
                                            </p:txEl>
                                          </p:spTgt>
                                        </p:tgtEl>
                                        <p:attrNameLst>
                                          <p:attrName>style.visibility</p:attrName>
                                        </p:attrNameLst>
                                      </p:cBhvr>
                                      <p:to>
                                        <p:strVal val="visible"/>
                                      </p:to>
                                    </p:set>
                                    <p:animEffect filter="wipe(left)" transition="in">
                                      <p:cBhvr>
                                        <p:cTn id="10" dur="1000"/>
                                        <p:tgtEl>
                                          <p:spTgt spid="7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1" fill="hold">
                                  <p:stCondLst>
                                    <p:cond delay="0"/>
                                  </p:stCondLst>
                                  <p:iterate type="el" backwards="0">
                                    <p:tmAbs val="0"/>
                                  </p:iterate>
                                  <p:childTnLst>
                                    <p:set>
                                      <p:cBhvr>
                                        <p:cTn id="14" fill="hold"/>
                                        <p:tgtEl>
                                          <p:spTgt spid="76">
                                            <p:txEl>
                                              <p:pRg st="1" end="1"/>
                                            </p:txEl>
                                          </p:spTgt>
                                        </p:tgtEl>
                                        <p:attrNameLst>
                                          <p:attrName>style.visibility</p:attrName>
                                        </p:attrNameLst>
                                      </p:cBhvr>
                                      <p:to>
                                        <p:strVal val="visible"/>
                                      </p:to>
                                    </p:set>
                                    <p:animEffect filter="wipe(left)" transition="in">
                                      <p:cBhvr>
                                        <p:cTn id="15" dur="1000"/>
                                        <p:tgtEl>
                                          <p:spTgt spid="7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8" presetID="22" grpId="1" fill="hold">
                                  <p:stCondLst>
                                    <p:cond delay="0"/>
                                  </p:stCondLst>
                                  <p:iterate type="el" backwards="0">
                                    <p:tmAbs val="0"/>
                                  </p:iterate>
                                  <p:childTnLst>
                                    <p:set>
                                      <p:cBhvr>
                                        <p:cTn id="19" fill="hold"/>
                                        <p:tgtEl>
                                          <p:spTgt spid="76">
                                            <p:txEl>
                                              <p:pRg st="2" end="2"/>
                                            </p:txEl>
                                          </p:spTgt>
                                        </p:tgtEl>
                                        <p:attrNameLst>
                                          <p:attrName>style.visibility</p:attrName>
                                        </p:attrNameLst>
                                      </p:cBhvr>
                                      <p:to>
                                        <p:strVal val="visible"/>
                                      </p:to>
                                    </p:set>
                                    <p:animEffect filter="wipe(left)" transition="in">
                                      <p:cBhvr>
                                        <p:cTn id="20" dur="1000"/>
                                        <p:tgtEl>
                                          <p:spTgt spid="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1" fill="hold">
                                  <p:stCondLst>
                                    <p:cond delay="0"/>
                                  </p:stCondLst>
                                  <p:iterate type="el" backwards="0">
                                    <p:tmAbs val="0"/>
                                  </p:iterate>
                                  <p:childTnLst>
                                    <p:set>
                                      <p:cBhvr>
                                        <p:cTn id="24" fill="hold"/>
                                        <p:tgtEl>
                                          <p:spTgt spid="76">
                                            <p:txEl>
                                              <p:pRg st="3" end="3"/>
                                            </p:txEl>
                                          </p:spTgt>
                                        </p:tgtEl>
                                        <p:attrNameLst>
                                          <p:attrName>style.visibility</p:attrName>
                                        </p:attrNameLst>
                                      </p:cBhvr>
                                      <p:to>
                                        <p:strVal val="visible"/>
                                      </p:to>
                                    </p:set>
                                    <p:animEffect filter="wipe(left)" transition="in">
                                      <p:cBhvr>
                                        <p:cTn id="25" dur="1000"/>
                                        <p:tgtEl>
                                          <p:spTgt spid="76">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7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9" name="desire time effort ppt.png" descr="desire time effort ppt.png"/>
          <p:cNvPicPr>
            <a:picLocks noChangeAspect="1"/>
          </p:cNvPicPr>
          <p:nvPr/>
        </p:nvPicPr>
        <p:blipFill>
          <a:blip r:embed="rId2">
            <a:alphaModFix amt="13146"/>
            <a:extLst/>
          </a:blip>
          <a:stretch>
            <a:fillRect/>
          </a:stretch>
        </p:blipFill>
        <p:spPr>
          <a:xfrm>
            <a:off x="1693848" y="65951"/>
            <a:ext cx="20996302" cy="13584098"/>
          </a:xfrm>
          <a:prstGeom prst="rect">
            <a:avLst/>
          </a:prstGeom>
          <a:ln w="12700">
            <a:miter lim="400000"/>
          </a:ln>
        </p:spPr>
      </p:pic>
      <p:sp>
        <p:nvSpPr>
          <p:cNvPr id="80" name="The Present: What you do today—and then repeat tomorrow, and the next day—is what builds your future!…"/>
          <p:cNvSpPr txBox="1"/>
          <p:nvPr/>
        </p:nvSpPr>
        <p:spPr>
          <a:xfrm>
            <a:off x="4022359" y="4374377"/>
            <a:ext cx="16339283" cy="3971276"/>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lgn="ctr">
              <a:defRPr sz="5200"/>
            </a:pPr>
            <a:r>
              <a:rPr b="1"/>
              <a:t>The Present:</a:t>
            </a:r>
            <a:br/>
            <a:r>
              <a:t>What you do today—and then repeat tomorrow, and the next day—is what builds your future!</a:t>
            </a:r>
          </a:p>
          <a:p>
            <a:pPr lvl="1" indent="228600" algn="ctr">
              <a:defRPr sz="5200"/>
            </a:pPr>
            <a:r>
              <a:t>When you stack days, one after another, that are full of effort, time becomes a very powerful tool.</a:t>
            </a:r>
          </a:p>
        </p:txBody>
      </p:sp>
      <p:sp>
        <p:nvSpPr>
          <p:cNvPr id="81" name="Effort"/>
          <p:cNvSpPr txBox="1"/>
          <p:nvPr/>
        </p:nvSpPr>
        <p:spPr>
          <a:xfrm>
            <a:off x="3730109" y="1254602"/>
            <a:ext cx="15165761" cy="1601833"/>
          </a:xfrm>
          <a:prstGeom prst="rect">
            <a:avLst/>
          </a:prstGeom>
          <a:ln w="25400">
            <a:miter lim="400000"/>
          </a:ln>
          <a:extLst>
            <a:ext uri="{C572A759-6A51-4108-AA02-DFA0A04FC94B}">
              <ma14:wrappingTextBoxFlag xmlns:ma14="http://schemas.microsoft.com/office/mac/drawingml/2011/main" val="1"/>
            </a:ext>
          </a:extLst>
        </p:spPr>
        <p:txBody>
          <a:bodyPr tIns="91439" bIns="91439">
            <a:spAutoFit/>
          </a:bodyPr>
          <a:lstStyle/>
          <a:p>
            <a:pPr lvl="1" indent="228600" algn="ctr">
              <a:defRPr b="1" sz="10000"/>
            </a:pPr>
            <a:r>
              <a:t>Effort</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81">
                                            <p:bg/>
                                          </p:spTgt>
                                        </p:tgtEl>
                                        <p:attrNameLst>
                                          <p:attrName>style.visibility</p:attrName>
                                        </p:attrNameLst>
                                      </p:cBhvr>
                                      <p:to>
                                        <p:strVal val="visible"/>
                                      </p:to>
                                    </p:set>
                                    <p:animEffect filter="wipe(left)" transition="in">
                                      <p:cBhvr>
                                        <p:cTn id="7" dur="1000"/>
                                        <p:tgtEl>
                                          <p:spTgt spid="81">
                                            <p:bg/>
                                          </p:spTgt>
                                        </p:tgtEl>
                                      </p:cBhvr>
                                    </p:animEffect>
                                  </p:childTnLst>
                                </p:cTn>
                              </p:par>
                              <p:par>
                                <p:cTn id="8" presetClass="entr" nodeType="withEffect" presetSubtype="8" presetID="22" grpId="1" fill="hold">
                                  <p:stCondLst>
                                    <p:cond delay="0"/>
                                  </p:stCondLst>
                                  <p:iterate type="el" backwards="0">
                                    <p:tmAbs val="0"/>
                                  </p:iterate>
                                  <p:childTnLst>
                                    <p:set>
                                      <p:cBhvr>
                                        <p:cTn id="9" fill="hold"/>
                                        <p:tgtEl>
                                          <p:spTgt spid="81">
                                            <p:txEl>
                                              <p:pRg st="0" end="0"/>
                                            </p:txEl>
                                          </p:spTgt>
                                        </p:tgtEl>
                                        <p:attrNameLst>
                                          <p:attrName>style.visibility</p:attrName>
                                        </p:attrNameLst>
                                      </p:cBhvr>
                                      <p:to>
                                        <p:strVal val="visible"/>
                                      </p:to>
                                    </p:set>
                                    <p:animEffect filter="wipe(left)" transition="in">
                                      <p:cBhvr>
                                        <p:cTn id="10" dur="1000"/>
                                        <p:tgtEl>
                                          <p:spTgt spid="8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8" presetID="22" grpId="2" fill="hold">
                                  <p:stCondLst>
                                    <p:cond delay="0"/>
                                  </p:stCondLst>
                                  <p:iterate type="el" backwards="0">
                                    <p:tmAbs val="0"/>
                                  </p:iterate>
                                  <p:childTnLst>
                                    <p:set>
                                      <p:cBhvr>
                                        <p:cTn id="14" fill="hold"/>
                                        <p:tgtEl>
                                          <p:spTgt spid="80">
                                            <p:bg/>
                                          </p:spTgt>
                                        </p:tgtEl>
                                        <p:attrNameLst>
                                          <p:attrName>style.visibility</p:attrName>
                                        </p:attrNameLst>
                                      </p:cBhvr>
                                      <p:to>
                                        <p:strVal val="visible"/>
                                      </p:to>
                                    </p:set>
                                    <p:animEffect filter="wipe(left)" transition="in">
                                      <p:cBhvr>
                                        <p:cTn id="15" dur="1000"/>
                                        <p:tgtEl>
                                          <p:spTgt spid="80">
                                            <p:bg/>
                                          </p:spTgt>
                                        </p:tgtEl>
                                      </p:cBhvr>
                                    </p:animEffect>
                                  </p:childTnLst>
                                </p:cTn>
                              </p:par>
                              <p:par>
                                <p:cTn id="16" presetClass="entr" nodeType="withEffect" presetSubtype="8" presetID="22" grpId="2" fill="hold">
                                  <p:stCondLst>
                                    <p:cond delay="0"/>
                                  </p:stCondLst>
                                  <p:iterate type="el" backwards="0">
                                    <p:tmAbs val="0"/>
                                  </p:iterate>
                                  <p:childTnLst>
                                    <p:set>
                                      <p:cBhvr>
                                        <p:cTn id="17" fill="hold"/>
                                        <p:tgtEl>
                                          <p:spTgt spid="80">
                                            <p:txEl>
                                              <p:pRg st="0" end="0"/>
                                            </p:txEl>
                                          </p:spTgt>
                                        </p:tgtEl>
                                        <p:attrNameLst>
                                          <p:attrName>style.visibility</p:attrName>
                                        </p:attrNameLst>
                                      </p:cBhvr>
                                      <p:to>
                                        <p:strVal val="visible"/>
                                      </p:to>
                                    </p:set>
                                    <p:animEffect filter="wipe(left)" transition="in">
                                      <p:cBhvr>
                                        <p:cTn id="18" dur="1000"/>
                                        <p:tgtEl>
                                          <p:spTgt spid="8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2" fill="hold">
                                  <p:stCondLst>
                                    <p:cond delay="0"/>
                                  </p:stCondLst>
                                  <p:iterate type="el" backwards="0">
                                    <p:tmAbs val="0"/>
                                  </p:iterate>
                                  <p:childTnLst>
                                    <p:set>
                                      <p:cBhvr>
                                        <p:cTn id="22" fill="hold"/>
                                        <p:tgtEl>
                                          <p:spTgt spid="80">
                                            <p:txEl>
                                              <p:pRg st="1" end="1"/>
                                            </p:txEl>
                                          </p:spTgt>
                                        </p:tgtEl>
                                        <p:attrNameLst>
                                          <p:attrName>style.visibility</p:attrName>
                                        </p:attrNameLst>
                                      </p:cBhvr>
                                      <p:to>
                                        <p:strVal val="visible"/>
                                      </p:to>
                                    </p:set>
                                    <p:animEffect filter="wipe(left)" transition="in">
                                      <p:cBhvr>
                                        <p:cTn id="23" dur="1000"/>
                                        <p:tgtEl>
                                          <p:spTgt spid="80">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80" grpId="2"/>
      <p:bldP build="p" bldLvl="5" animBg="1" rev="0" advAuto="0" spid="81" grpId="1"/>
    </p:bldLst>
  </p:timing>
</p:sld>
</file>

<file path=ppt/theme/theme1.xml><?xml version="1.0" encoding="utf-8"?>
<a:theme xmlns:a="http://schemas.openxmlformats.org/drawingml/2006/main" xmlns:r="http://schemas.openxmlformats.org/officeDocument/2006/relationships" name="PPT Day 1-2">
  <a:themeElements>
    <a:clrScheme name="PPT Day 1-2">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PPT Day 1-2">
      <a:majorFont>
        <a:latin typeface="Helvetica"/>
        <a:ea typeface="Helvetica"/>
        <a:cs typeface="Helvetica"/>
      </a:majorFont>
      <a:minorFont>
        <a:latin typeface="Arial"/>
        <a:ea typeface="Arial"/>
        <a:cs typeface="Arial"/>
      </a:minorFont>
    </a:fontScheme>
    <a:fmtScheme name="PPT Day 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sx="100000" sy="100000" kx="0" ky="0" algn="b" rotWithShape="0" blurRad="76200" dist="38100" dir="5400000">
            <a:srgbClr val="000000">
              <a:alpha val="35000"/>
            </a:srgbClr>
          </a:outerShdw>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PPT Day 1-2">
  <a:themeElements>
    <a:clrScheme name="PPT Day 1-2">
      <a:dk1>
        <a:srgbClr val="000000"/>
      </a:dk1>
      <a:lt1>
        <a:srgbClr val="FFFFFF"/>
      </a:lt1>
      <a:dk2>
        <a:srgbClr val="A7A7A7"/>
      </a:dk2>
      <a:lt2>
        <a:srgbClr val="535353"/>
      </a:lt2>
      <a:accent1>
        <a:srgbClr val="3A81BA"/>
      </a:accent1>
      <a:accent2>
        <a:srgbClr val="D89F39"/>
      </a:accent2>
      <a:accent3>
        <a:srgbClr val="8BAB42"/>
      </a:accent3>
      <a:accent4>
        <a:srgbClr val="57A7B5"/>
      </a:accent4>
      <a:accent5>
        <a:srgbClr val="8B81D2"/>
      </a:accent5>
      <a:accent6>
        <a:srgbClr val="963334"/>
      </a:accent6>
      <a:hlink>
        <a:srgbClr val="0000FF"/>
      </a:hlink>
      <a:folHlink>
        <a:srgbClr val="FF00FF"/>
      </a:folHlink>
    </a:clrScheme>
    <a:fontScheme name="PPT Day 1-2">
      <a:majorFont>
        <a:latin typeface="Helvetica"/>
        <a:ea typeface="Helvetica"/>
        <a:cs typeface="Helvetica"/>
      </a:majorFont>
      <a:minorFont>
        <a:latin typeface="Arial"/>
        <a:ea typeface="Arial"/>
        <a:cs typeface="Arial"/>
      </a:minorFont>
    </a:fontScheme>
    <a:fmtScheme name="PPT Day 1-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5000"/>
              </a:srgbClr>
            </a:outerShdw>
          </a:effectLst>
        </a:effectStyle>
        <a:effectStyle>
          <a:effectLst>
            <a:outerShdw sx="100000" sy="100000" kx="0" ky="0" algn="b" rotWithShape="0" blurRad="76200" dist="381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sx="100000" sy="100000" kx="0" ky="0" algn="b" rotWithShape="0" blurRad="76200" dist="38100" dir="5400000">
            <a:srgbClr val="000000">
              <a:alpha val="35000"/>
            </a:srgbClr>
          </a:outerShdw>
        </a:effectLst>
        <a:sp3d/>
      </a:spPr>
      <a:bodyPr rot="0" spcFirstLastPara="1" vertOverflow="overflow" horzOverflow="overflow" vert="horz" wrap="square" lIns="91439" tIns="91439" rIns="91439" bIns="91439"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outerShdw sx="100000" sy="100000" kx="0" ky="0" algn="b" rotWithShape="0" blurRad="76200" dist="381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2800" u="none" kumimoji="0" normalizeH="0">
            <a:ln>
              <a:noFill/>
            </a:ln>
            <a:solidFill>
              <a:srgbClr val="000000"/>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