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n-lt"/>
        <a:ea typeface="+mn-ea"/>
        <a:cs typeface="+mn-cs"/>
        <a:sym typeface="Arial"/>
      </a:defRPr>
    </a:lvl1pPr>
    <a:lvl2pPr marL="0" marR="0" indent="0" algn="l" defTabSz="18288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n-lt"/>
        <a:ea typeface="+mn-ea"/>
        <a:cs typeface="+mn-cs"/>
        <a:sym typeface="Arial"/>
      </a:defRPr>
    </a:lvl2pPr>
    <a:lvl3pPr marL="0" marR="0" indent="0" algn="l" defTabSz="18288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n-lt"/>
        <a:ea typeface="+mn-ea"/>
        <a:cs typeface="+mn-cs"/>
        <a:sym typeface="Arial"/>
      </a:defRPr>
    </a:lvl3pPr>
    <a:lvl4pPr marL="0" marR="0" indent="0" algn="l" defTabSz="18288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n-lt"/>
        <a:ea typeface="+mn-ea"/>
        <a:cs typeface="+mn-cs"/>
        <a:sym typeface="Arial"/>
      </a:defRPr>
    </a:lvl4pPr>
    <a:lvl5pPr marL="0" marR="0" indent="0" algn="l" defTabSz="18288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n-lt"/>
        <a:ea typeface="+mn-ea"/>
        <a:cs typeface="+mn-cs"/>
        <a:sym typeface="Arial"/>
      </a:defRPr>
    </a:lvl5pPr>
    <a:lvl6pPr marL="0" marR="0" indent="0" algn="l" defTabSz="18288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n-lt"/>
        <a:ea typeface="+mn-ea"/>
        <a:cs typeface="+mn-cs"/>
        <a:sym typeface="Arial"/>
      </a:defRPr>
    </a:lvl6pPr>
    <a:lvl7pPr marL="0" marR="0" indent="0" algn="l" defTabSz="18288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n-lt"/>
        <a:ea typeface="+mn-ea"/>
        <a:cs typeface="+mn-cs"/>
        <a:sym typeface="Arial"/>
      </a:defRPr>
    </a:lvl7pPr>
    <a:lvl8pPr marL="0" marR="0" indent="0" algn="l" defTabSz="18288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n-lt"/>
        <a:ea typeface="+mn-ea"/>
        <a:cs typeface="+mn-cs"/>
        <a:sym typeface="Arial"/>
      </a:defRPr>
    </a:lvl8pPr>
    <a:lvl9pPr marL="0" marR="0" indent="0" algn="l" defTabSz="18288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7E6"/>
          </a:solidFill>
        </a:fill>
      </a:tcStyle>
    </a:wholeTbl>
    <a:band2H>
      <a:tcTxStyle b="def" i="def"/>
      <a:tcStyle>
        <a:tcBdr/>
        <a:fill>
          <a:solidFill>
            <a:srgbClr val="E7ECF3"/>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AE2CD"/>
          </a:solidFill>
        </a:fill>
      </a:tcStyle>
    </a:wholeTbl>
    <a:band2H>
      <a:tcTxStyle b="def" i="def"/>
      <a:tcStyle>
        <a:tcBdr/>
        <a:fill>
          <a:solidFill>
            <a:srgbClr val="EDF1E8"/>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CCCCC"/>
          </a:solidFill>
        </a:fill>
      </a:tcStyle>
    </a:wholeTbl>
    <a:band2H>
      <a:tcTxStyle b="def" i="def"/>
      <a:tcStyle>
        <a:tcBdr/>
        <a:fill>
          <a:solidFill>
            <a:srgbClr val="EEE7E7"/>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in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in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5" name="Shape 35"/>
          <p:cNvSpPr/>
          <p:nvPr>
            <p:ph type="sldImg"/>
          </p:nvPr>
        </p:nvSpPr>
        <p:spPr>
          <a:xfrm>
            <a:off x="1143000" y="685800"/>
            <a:ext cx="4572000" cy="3429000"/>
          </a:xfrm>
          <a:prstGeom prst="rect">
            <a:avLst/>
          </a:prstGeom>
        </p:spPr>
        <p:txBody>
          <a:bodyPr/>
          <a:lstStyle/>
          <a:p>
            <a:pPr/>
          </a:p>
        </p:txBody>
      </p:sp>
      <p:sp>
        <p:nvSpPr>
          <p:cNvPr id="36" name="Shape 3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2400">
        <a:latin typeface="+mn-lt"/>
        <a:ea typeface="+mn-ea"/>
        <a:cs typeface="+mn-cs"/>
        <a:sym typeface="Arial"/>
      </a:defRPr>
    </a:lvl1pPr>
    <a:lvl2pPr indent="228600" latinLnBrk="0">
      <a:defRPr sz="2400">
        <a:latin typeface="+mn-lt"/>
        <a:ea typeface="+mn-ea"/>
        <a:cs typeface="+mn-cs"/>
        <a:sym typeface="Arial"/>
      </a:defRPr>
    </a:lvl2pPr>
    <a:lvl3pPr indent="457200" latinLnBrk="0">
      <a:defRPr sz="2400">
        <a:latin typeface="+mn-lt"/>
        <a:ea typeface="+mn-ea"/>
        <a:cs typeface="+mn-cs"/>
        <a:sym typeface="Arial"/>
      </a:defRPr>
    </a:lvl3pPr>
    <a:lvl4pPr indent="685800" latinLnBrk="0">
      <a:defRPr sz="2400">
        <a:latin typeface="+mn-lt"/>
        <a:ea typeface="+mn-ea"/>
        <a:cs typeface="+mn-cs"/>
        <a:sym typeface="Arial"/>
      </a:defRPr>
    </a:lvl4pPr>
    <a:lvl5pPr indent="914400" latinLnBrk="0">
      <a:defRPr sz="2400">
        <a:latin typeface="+mn-lt"/>
        <a:ea typeface="+mn-ea"/>
        <a:cs typeface="+mn-cs"/>
        <a:sym typeface="Arial"/>
      </a:defRPr>
    </a:lvl5pPr>
    <a:lvl6pPr indent="1143000" latinLnBrk="0">
      <a:defRPr sz="2400">
        <a:latin typeface="+mn-lt"/>
        <a:ea typeface="+mn-ea"/>
        <a:cs typeface="+mn-cs"/>
        <a:sym typeface="Arial"/>
      </a:defRPr>
    </a:lvl6pPr>
    <a:lvl7pPr indent="1371600" latinLnBrk="0">
      <a:defRPr sz="2400">
        <a:latin typeface="+mn-lt"/>
        <a:ea typeface="+mn-ea"/>
        <a:cs typeface="+mn-cs"/>
        <a:sym typeface="Arial"/>
      </a:defRPr>
    </a:lvl7pPr>
    <a:lvl8pPr indent="1600200" latinLnBrk="0">
      <a:defRPr sz="2400">
        <a:latin typeface="+mn-lt"/>
        <a:ea typeface="+mn-ea"/>
        <a:cs typeface="+mn-cs"/>
        <a:sym typeface="Arial"/>
      </a:defRPr>
    </a:lvl8pPr>
    <a:lvl9pPr indent="1828800" latinLnBrk="0">
      <a:defRPr sz="2400">
        <a:latin typeface="+mn-lt"/>
        <a:ea typeface="+mn-ea"/>
        <a:cs typeface="+mn-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x">
    <p:spTree>
      <p:nvGrpSpPr>
        <p:cNvPr id="1" name=""/>
        <p:cNvGrpSpPr/>
        <p:nvPr/>
      </p:nvGrpSpPr>
      <p:grpSpPr>
        <a:xfrm>
          <a:off x="0" y="0"/>
          <a:ext cx="0" cy="0"/>
          <a:chOff x="0" y="0"/>
          <a:chExt cx="0" cy="0"/>
        </a:xfrm>
      </p:grpSpPr>
      <p:sp>
        <p:nvSpPr>
          <p:cNvPr id="11" name="Title Text"/>
          <p:cNvSpPr txBox="1"/>
          <p:nvPr>
            <p:ph type="title"/>
          </p:nvPr>
        </p:nvSpPr>
        <p:spPr>
          <a:prstGeom prst="rect">
            <a:avLst/>
          </a:prstGeom>
        </p:spPr>
        <p:txBody>
          <a:bodyPr/>
          <a:lstStyle/>
          <a:p>
            <a:pPr/>
            <a:r>
              <a:t>Title Text</a:t>
            </a:r>
          </a:p>
        </p:txBody>
      </p:sp>
      <p:sp>
        <p:nvSpPr>
          <p:cNvPr id="1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xfrm>
            <a:off x="3962400" y="549276"/>
            <a:ext cx="16459200" cy="2286001"/>
          </a:xfrm>
          <a:prstGeom prst="rect">
            <a:avLst/>
          </a:prstGeom>
        </p:spPr>
        <p:txBody>
          <a:bodyPr lIns="91439" tIns="91439" rIns="91439" bIns="91439" anchor="ctr"/>
          <a:lstStyle>
            <a:lvl1pPr indent="0" algn="ctr">
              <a:defRPr b="0" sz="8800">
                <a:latin typeface="Calibri"/>
                <a:ea typeface="Calibri"/>
                <a:cs typeface="Calibri"/>
                <a:sym typeface="Calibri"/>
              </a:defRPr>
            </a:lvl1pPr>
          </a:lstStyle>
          <a:p>
            <a:pPr/>
            <a:r>
              <a:t>Title Text</a:t>
            </a:r>
          </a:p>
        </p:txBody>
      </p:sp>
      <p:sp>
        <p:nvSpPr>
          <p:cNvPr id="21" name="Body Level One…"/>
          <p:cNvSpPr txBox="1"/>
          <p:nvPr>
            <p:ph type="body" idx="1"/>
          </p:nvPr>
        </p:nvSpPr>
        <p:spPr>
          <a:xfrm>
            <a:off x="3962400" y="3200400"/>
            <a:ext cx="16459200" cy="9051926"/>
          </a:xfrm>
          <a:prstGeom prst="rect">
            <a:avLst/>
          </a:prstGeom>
        </p:spPr>
        <p:txBody>
          <a:bodyPr lIns="91439" tIns="91439" rIns="91439" bIns="91439"/>
          <a:lstStyle>
            <a:lvl1pPr>
              <a:spcBef>
                <a:spcPts val="1500"/>
              </a:spcBef>
              <a:buClrTx/>
              <a:buSzPct val="100000"/>
              <a:defRPr sz="6400">
                <a:latin typeface="Calibri"/>
                <a:ea typeface="Calibri"/>
                <a:cs typeface="Calibri"/>
                <a:sym typeface="Calibri"/>
              </a:defRPr>
            </a:lvl1pPr>
            <a:lvl2pPr marL="1110342" indent="-653142">
              <a:spcBef>
                <a:spcPts val="1500"/>
              </a:spcBef>
              <a:buClrTx/>
              <a:buChar char="–"/>
              <a:defRPr sz="6400">
                <a:latin typeface="Calibri"/>
                <a:ea typeface="Calibri"/>
                <a:cs typeface="Calibri"/>
                <a:sym typeface="Calibri"/>
              </a:defRPr>
            </a:lvl2pPr>
            <a:lvl3pPr marL="1524000" indent="-609600">
              <a:spcBef>
                <a:spcPts val="1500"/>
              </a:spcBef>
              <a:buClrTx/>
              <a:buChar char="•"/>
              <a:defRPr sz="6400">
                <a:latin typeface="Calibri"/>
                <a:ea typeface="Calibri"/>
                <a:cs typeface="Calibri"/>
                <a:sym typeface="Calibri"/>
              </a:defRPr>
            </a:lvl3pPr>
            <a:lvl4pPr marL="2103120" indent="-731520">
              <a:spcBef>
                <a:spcPts val="1500"/>
              </a:spcBef>
              <a:buClrTx/>
              <a:buSzPct val="100000"/>
              <a:buChar char="–"/>
              <a:defRPr sz="6400">
                <a:latin typeface="Calibri"/>
                <a:ea typeface="Calibri"/>
                <a:cs typeface="Calibri"/>
                <a:sym typeface="Calibri"/>
              </a:defRPr>
            </a:lvl4pPr>
            <a:lvl5pPr marL="2560320" indent="-731520">
              <a:spcBef>
                <a:spcPts val="1500"/>
              </a:spcBef>
              <a:buClrTx/>
              <a:buChar char="»"/>
              <a:defRPr sz="64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xfrm>
            <a:off x="19917052" y="12802235"/>
            <a:ext cx="504548" cy="551181"/>
          </a:xfrm>
          <a:prstGeom prst="rect">
            <a:avLst/>
          </a:prstGeom>
        </p:spPr>
        <p:txBody>
          <a:bodyPr/>
          <a:lstStyle>
            <a:lvl1pPr>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 name="Slide Number"/>
          <p:cNvSpPr txBox="1"/>
          <p:nvPr>
            <p:ph type="sldNum" sz="quarter" idx="2"/>
          </p:nvPr>
        </p:nvSpPr>
        <p:spPr>
          <a:xfrm>
            <a:off x="11952882" y="13038931"/>
            <a:ext cx="460376" cy="498476"/>
          </a:xfrm>
          <a:prstGeom prst="rect">
            <a:avLst/>
          </a:prstGeom>
        </p:spPr>
        <p:txBody>
          <a:bodyPr lIns="71437" tIns="71437" rIns="71437" bIns="71437" anchor="b"/>
          <a:lstStyle>
            <a:lvl1pPr algn="ctr" defTabSz="821531">
              <a:defRPr>
                <a:solidFill>
                  <a:srgbClr val="535353"/>
                </a:solidFill>
                <a:latin typeface="Gill Sans Light"/>
                <a:ea typeface="Gill Sans Light"/>
                <a:cs typeface="Gill Sans Light"/>
                <a:sym typeface="Gill Sans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3962400" y="549273"/>
            <a:ext cx="16459200" cy="2286001"/>
          </a:xfrm>
          <a:prstGeom prst="rect">
            <a:avLst/>
          </a:prstGeom>
          <a:ln w="25400">
            <a:miter lim="400000"/>
          </a:ln>
          <a:extLst>
            <a:ext uri="{C572A759-6A51-4108-AA02-DFA0A04FC94B}">
              <ma14:wrappingTextBoxFlag xmlns:ma14="http://schemas.microsoft.com/office/mac/drawingml/2011/main" val="1"/>
            </a:ext>
          </a:extLst>
        </p:spPr>
        <p:txBody>
          <a:bodyPr lIns="182849" tIns="182849" rIns="182849" bIns="182849" anchor="b">
            <a:normAutofit fontScale="100000" lnSpcReduction="0"/>
          </a:bodyPr>
          <a:lstStyle/>
          <a:p>
            <a:pPr/>
            <a:r>
              <a:t>Title Text</a:t>
            </a:r>
          </a:p>
        </p:txBody>
      </p:sp>
      <p:sp>
        <p:nvSpPr>
          <p:cNvPr id="3" name="Body Level One…"/>
          <p:cNvSpPr txBox="1"/>
          <p:nvPr>
            <p:ph type="body" idx="1"/>
          </p:nvPr>
        </p:nvSpPr>
        <p:spPr>
          <a:xfrm>
            <a:off x="3962400" y="3200400"/>
            <a:ext cx="16459200" cy="9935148"/>
          </a:xfrm>
          <a:prstGeom prst="rect">
            <a:avLst/>
          </a:prstGeom>
          <a:ln w="25400">
            <a:miter lim="400000"/>
          </a:ln>
          <a:extLst>
            <a:ext uri="{C572A759-6A51-4108-AA02-DFA0A04FC94B}">
              <ma14:wrappingTextBoxFlag xmlns:ma14="http://schemas.microsoft.com/office/mac/drawingml/2011/main" val="1"/>
            </a:ext>
          </a:extLst>
        </p:spPr>
        <p:txBody>
          <a:bodyPr lIns="182849" tIns="182849" rIns="182849" bIns="18284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887200" y="12344400"/>
            <a:ext cx="4267200" cy="736601"/>
          </a:xfrm>
          <a:prstGeom prst="rect">
            <a:avLst/>
          </a:prstGeom>
          <a:ln w="25400">
            <a:miter lim="400000"/>
          </a:ln>
        </p:spPr>
        <p:txBody>
          <a:bodyPr wrap="none" tIns="91439" bIns="91439" anchor="ctr">
            <a:spAutoFit/>
          </a:bodyPr>
          <a:lstStyle>
            <a:lvl1pPr algn="r">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Lst>
  <p:transition xmlns:p14="http://schemas.microsoft.com/office/powerpoint/2010/main" spd="med" advClick="1"/>
  <p:txStyles>
    <p:titleStyle>
      <a:lvl1pPr marL="0" marR="0" indent="457200" algn="l" defTabSz="1828800" rtl="0" latinLnBrk="0">
        <a:lnSpc>
          <a:spcPct val="100000"/>
        </a:lnSpc>
        <a:spcBef>
          <a:spcPts val="0"/>
        </a:spcBef>
        <a:spcAft>
          <a:spcPts val="0"/>
        </a:spcAft>
        <a:buClrTx/>
        <a:buSzTx/>
        <a:buFontTx/>
        <a:buNone/>
        <a:tabLst/>
        <a:defRPr b="1" baseline="0" cap="none" i="0" spc="0" strike="noStrike" sz="7200" u="none">
          <a:solidFill>
            <a:srgbClr val="000000"/>
          </a:solidFill>
          <a:uFillTx/>
          <a:latin typeface="+mn-lt"/>
          <a:ea typeface="+mn-ea"/>
          <a:cs typeface="+mn-cs"/>
          <a:sym typeface="Arial"/>
        </a:defRPr>
      </a:lvl1pPr>
      <a:lvl2pPr marL="0" marR="0" indent="457200" algn="l" defTabSz="1828800" rtl="0" latinLnBrk="0">
        <a:lnSpc>
          <a:spcPct val="100000"/>
        </a:lnSpc>
        <a:spcBef>
          <a:spcPts val="0"/>
        </a:spcBef>
        <a:spcAft>
          <a:spcPts val="0"/>
        </a:spcAft>
        <a:buClrTx/>
        <a:buSzTx/>
        <a:buFontTx/>
        <a:buNone/>
        <a:tabLst/>
        <a:defRPr b="1" baseline="0" cap="none" i="0" spc="0" strike="noStrike" sz="7200" u="none">
          <a:solidFill>
            <a:srgbClr val="000000"/>
          </a:solidFill>
          <a:uFillTx/>
          <a:latin typeface="+mn-lt"/>
          <a:ea typeface="+mn-ea"/>
          <a:cs typeface="+mn-cs"/>
          <a:sym typeface="Arial"/>
        </a:defRPr>
      </a:lvl2pPr>
      <a:lvl3pPr marL="0" marR="0" indent="457200" algn="l" defTabSz="1828800" rtl="0" latinLnBrk="0">
        <a:lnSpc>
          <a:spcPct val="100000"/>
        </a:lnSpc>
        <a:spcBef>
          <a:spcPts val="0"/>
        </a:spcBef>
        <a:spcAft>
          <a:spcPts val="0"/>
        </a:spcAft>
        <a:buClrTx/>
        <a:buSzTx/>
        <a:buFontTx/>
        <a:buNone/>
        <a:tabLst/>
        <a:defRPr b="1" baseline="0" cap="none" i="0" spc="0" strike="noStrike" sz="7200" u="none">
          <a:solidFill>
            <a:srgbClr val="000000"/>
          </a:solidFill>
          <a:uFillTx/>
          <a:latin typeface="+mn-lt"/>
          <a:ea typeface="+mn-ea"/>
          <a:cs typeface="+mn-cs"/>
          <a:sym typeface="Arial"/>
        </a:defRPr>
      </a:lvl3pPr>
      <a:lvl4pPr marL="0" marR="0" indent="457200" algn="l" defTabSz="1828800" rtl="0" latinLnBrk="0">
        <a:lnSpc>
          <a:spcPct val="100000"/>
        </a:lnSpc>
        <a:spcBef>
          <a:spcPts val="0"/>
        </a:spcBef>
        <a:spcAft>
          <a:spcPts val="0"/>
        </a:spcAft>
        <a:buClrTx/>
        <a:buSzTx/>
        <a:buFontTx/>
        <a:buNone/>
        <a:tabLst/>
        <a:defRPr b="1" baseline="0" cap="none" i="0" spc="0" strike="noStrike" sz="7200" u="none">
          <a:solidFill>
            <a:srgbClr val="000000"/>
          </a:solidFill>
          <a:uFillTx/>
          <a:latin typeface="+mn-lt"/>
          <a:ea typeface="+mn-ea"/>
          <a:cs typeface="+mn-cs"/>
          <a:sym typeface="Arial"/>
        </a:defRPr>
      </a:lvl4pPr>
      <a:lvl5pPr marL="0" marR="0" indent="457200" algn="l" defTabSz="1828800" rtl="0" latinLnBrk="0">
        <a:lnSpc>
          <a:spcPct val="100000"/>
        </a:lnSpc>
        <a:spcBef>
          <a:spcPts val="0"/>
        </a:spcBef>
        <a:spcAft>
          <a:spcPts val="0"/>
        </a:spcAft>
        <a:buClrTx/>
        <a:buSzTx/>
        <a:buFontTx/>
        <a:buNone/>
        <a:tabLst/>
        <a:defRPr b="1" baseline="0" cap="none" i="0" spc="0" strike="noStrike" sz="7200" u="none">
          <a:solidFill>
            <a:srgbClr val="000000"/>
          </a:solidFill>
          <a:uFillTx/>
          <a:latin typeface="+mn-lt"/>
          <a:ea typeface="+mn-ea"/>
          <a:cs typeface="+mn-cs"/>
          <a:sym typeface="Arial"/>
        </a:defRPr>
      </a:lvl5pPr>
      <a:lvl6pPr marL="0" marR="0" indent="457200" algn="l" defTabSz="1828800" rtl="0" latinLnBrk="0">
        <a:lnSpc>
          <a:spcPct val="100000"/>
        </a:lnSpc>
        <a:spcBef>
          <a:spcPts val="0"/>
        </a:spcBef>
        <a:spcAft>
          <a:spcPts val="0"/>
        </a:spcAft>
        <a:buClrTx/>
        <a:buSzTx/>
        <a:buFontTx/>
        <a:buNone/>
        <a:tabLst/>
        <a:defRPr b="1" baseline="0" cap="none" i="0" spc="0" strike="noStrike" sz="7200" u="none">
          <a:solidFill>
            <a:srgbClr val="000000"/>
          </a:solidFill>
          <a:uFillTx/>
          <a:latin typeface="+mn-lt"/>
          <a:ea typeface="+mn-ea"/>
          <a:cs typeface="+mn-cs"/>
          <a:sym typeface="Arial"/>
        </a:defRPr>
      </a:lvl6pPr>
      <a:lvl7pPr marL="0" marR="0" indent="457200" algn="l" defTabSz="1828800" rtl="0" latinLnBrk="0">
        <a:lnSpc>
          <a:spcPct val="100000"/>
        </a:lnSpc>
        <a:spcBef>
          <a:spcPts val="0"/>
        </a:spcBef>
        <a:spcAft>
          <a:spcPts val="0"/>
        </a:spcAft>
        <a:buClrTx/>
        <a:buSzTx/>
        <a:buFontTx/>
        <a:buNone/>
        <a:tabLst/>
        <a:defRPr b="1" baseline="0" cap="none" i="0" spc="0" strike="noStrike" sz="7200" u="none">
          <a:solidFill>
            <a:srgbClr val="000000"/>
          </a:solidFill>
          <a:uFillTx/>
          <a:latin typeface="+mn-lt"/>
          <a:ea typeface="+mn-ea"/>
          <a:cs typeface="+mn-cs"/>
          <a:sym typeface="Arial"/>
        </a:defRPr>
      </a:lvl7pPr>
      <a:lvl8pPr marL="0" marR="0" indent="457200" algn="l" defTabSz="1828800" rtl="0" latinLnBrk="0">
        <a:lnSpc>
          <a:spcPct val="100000"/>
        </a:lnSpc>
        <a:spcBef>
          <a:spcPts val="0"/>
        </a:spcBef>
        <a:spcAft>
          <a:spcPts val="0"/>
        </a:spcAft>
        <a:buClrTx/>
        <a:buSzTx/>
        <a:buFontTx/>
        <a:buNone/>
        <a:tabLst/>
        <a:defRPr b="1" baseline="0" cap="none" i="0" spc="0" strike="noStrike" sz="7200" u="none">
          <a:solidFill>
            <a:srgbClr val="000000"/>
          </a:solidFill>
          <a:uFillTx/>
          <a:latin typeface="+mn-lt"/>
          <a:ea typeface="+mn-ea"/>
          <a:cs typeface="+mn-cs"/>
          <a:sym typeface="Arial"/>
        </a:defRPr>
      </a:lvl8pPr>
      <a:lvl9pPr marL="0" marR="0" indent="457200" algn="l" defTabSz="1828800" rtl="0" latinLnBrk="0">
        <a:lnSpc>
          <a:spcPct val="100000"/>
        </a:lnSpc>
        <a:spcBef>
          <a:spcPts val="0"/>
        </a:spcBef>
        <a:spcAft>
          <a:spcPts val="0"/>
        </a:spcAft>
        <a:buClrTx/>
        <a:buSzTx/>
        <a:buFontTx/>
        <a:buNone/>
        <a:tabLst/>
        <a:defRPr b="1" baseline="0" cap="none" i="0" spc="0" strike="noStrike" sz="7200" u="none">
          <a:solidFill>
            <a:srgbClr val="000000"/>
          </a:solidFill>
          <a:uFillTx/>
          <a:latin typeface="+mn-lt"/>
          <a:ea typeface="+mn-ea"/>
          <a:cs typeface="+mn-cs"/>
          <a:sym typeface="Arial"/>
        </a:defRPr>
      </a:lvl9pPr>
    </p:titleStyle>
    <p:bodyStyle>
      <a:lvl1pPr marL="685800" marR="0" indent="-685800" algn="l" defTabSz="1828800" rtl="0" latinLnBrk="0">
        <a:lnSpc>
          <a:spcPct val="100000"/>
        </a:lnSpc>
        <a:spcBef>
          <a:spcPts val="1200"/>
        </a:spcBef>
        <a:spcAft>
          <a:spcPts val="0"/>
        </a:spcAft>
        <a:buClr>
          <a:srgbClr val="000000"/>
        </a:buClr>
        <a:buSzPct val="166666"/>
        <a:buFont typeface="Arial"/>
        <a:buChar char="•"/>
        <a:tabLst/>
        <a:defRPr b="0" baseline="0" cap="none" i="0" spc="0" strike="noStrike" sz="6000" u="none">
          <a:solidFill>
            <a:srgbClr val="000000"/>
          </a:solidFill>
          <a:uFillTx/>
          <a:latin typeface="+mn-lt"/>
          <a:ea typeface="+mn-ea"/>
          <a:cs typeface="+mn-cs"/>
          <a:sym typeface="Arial"/>
        </a:defRPr>
      </a:lvl1pPr>
      <a:lvl2pPr marL="1171575" marR="0" indent="-714375" algn="l" defTabSz="1828800" rtl="0" latinLnBrk="0">
        <a:lnSpc>
          <a:spcPct val="100000"/>
        </a:lnSpc>
        <a:spcBef>
          <a:spcPts val="1200"/>
        </a:spcBef>
        <a:spcAft>
          <a:spcPts val="0"/>
        </a:spcAft>
        <a:buClr>
          <a:srgbClr val="000000"/>
        </a:buClr>
        <a:buSzPct val="100000"/>
        <a:buFont typeface="Arial"/>
        <a:buChar char="o"/>
        <a:tabLst/>
        <a:defRPr b="0" baseline="0" cap="none" i="0" spc="0" strike="noStrike" sz="6000" u="none">
          <a:solidFill>
            <a:srgbClr val="000000"/>
          </a:solidFill>
          <a:uFillTx/>
          <a:latin typeface="+mn-lt"/>
          <a:ea typeface="+mn-ea"/>
          <a:cs typeface="+mn-cs"/>
          <a:sym typeface="Arial"/>
        </a:defRPr>
      </a:lvl2pPr>
      <a:lvl3pPr marL="1485900" marR="0" indent="-571500" algn="l" defTabSz="1828800" rtl="0" latinLnBrk="0">
        <a:lnSpc>
          <a:spcPct val="100000"/>
        </a:lnSpc>
        <a:spcBef>
          <a:spcPts val="1200"/>
        </a:spcBef>
        <a:spcAft>
          <a:spcPts val="0"/>
        </a:spcAft>
        <a:buClr>
          <a:srgbClr val="000000"/>
        </a:buClr>
        <a:buSzPct val="100000"/>
        <a:buFont typeface="Arial"/>
        <a:buChar char="▪"/>
        <a:tabLst/>
        <a:defRPr b="0" baseline="0" cap="none" i="0" spc="0" strike="noStrike" sz="6000" u="none">
          <a:solidFill>
            <a:srgbClr val="000000"/>
          </a:solidFill>
          <a:uFillTx/>
          <a:latin typeface="+mn-lt"/>
          <a:ea typeface="+mn-ea"/>
          <a:cs typeface="+mn-cs"/>
          <a:sym typeface="Arial"/>
        </a:defRPr>
      </a:lvl3pPr>
      <a:lvl4pPr marL="2133600" marR="0" indent="-762000" algn="l" defTabSz="1828800" rtl="0" latinLnBrk="0">
        <a:lnSpc>
          <a:spcPct val="100000"/>
        </a:lnSpc>
        <a:spcBef>
          <a:spcPts val="1200"/>
        </a:spcBef>
        <a:spcAft>
          <a:spcPts val="0"/>
        </a:spcAft>
        <a:buClr>
          <a:srgbClr val="000000"/>
        </a:buClr>
        <a:buSzPct val="166666"/>
        <a:buFont typeface="Arial"/>
        <a:buChar char="•"/>
        <a:tabLst/>
        <a:defRPr b="0" baseline="0" cap="none" i="0" spc="0" strike="noStrike" sz="6000" u="none">
          <a:solidFill>
            <a:srgbClr val="000000"/>
          </a:solidFill>
          <a:uFillTx/>
          <a:latin typeface="+mn-lt"/>
          <a:ea typeface="+mn-ea"/>
          <a:cs typeface="+mn-cs"/>
          <a:sym typeface="Arial"/>
        </a:defRPr>
      </a:lvl4pPr>
      <a:lvl5pPr marL="2590800" marR="0" indent="-762000" algn="l" defTabSz="1828800" rtl="0" latinLnBrk="0">
        <a:lnSpc>
          <a:spcPct val="100000"/>
        </a:lnSpc>
        <a:spcBef>
          <a:spcPts val="1200"/>
        </a:spcBef>
        <a:spcAft>
          <a:spcPts val="0"/>
        </a:spcAft>
        <a:buClr>
          <a:srgbClr val="000000"/>
        </a:buClr>
        <a:buSzPct val="100000"/>
        <a:buFont typeface="Arial"/>
        <a:buChar char="o"/>
        <a:tabLst/>
        <a:defRPr b="0" baseline="0" cap="none" i="0" spc="0" strike="noStrike" sz="6000" u="none">
          <a:solidFill>
            <a:srgbClr val="000000"/>
          </a:solidFill>
          <a:uFillTx/>
          <a:latin typeface="+mn-lt"/>
          <a:ea typeface="+mn-ea"/>
          <a:cs typeface="+mn-cs"/>
          <a:sym typeface="Arial"/>
        </a:defRPr>
      </a:lvl5pPr>
      <a:lvl6pPr marL="3048000" marR="0" indent="-762000" algn="l" defTabSz="1828800" rtl="0" latinLnBrk="0">
        <a:lnSpc>
          <a:spcPct val="100000"/>
        </a:lnSpc>
        <a:spcBef>
          <a:spcPts val="1200"/>
        </a:spcBef>
        <a:spcAft>
          <a:spcPts val="0"/>
        </a:spcAft>
        <a:buClr>
          <a:srgbClr val="000000"/>
        </a:buClr>
        <a:buSzPct val="100000"/>
        <a:buFont typeface="Arial"/>
        <a:buChar char="▪"/>
        <a:tabLst/>
        <a:defRPr b="0" baseline="0" cap="none" i="0" spc="0" strike="noStrike" sz="6000" u="none">
          <a:solidFill>
            <a:srgbClr val="000000"/>
          </a:solidFill>
          <a:uFillTx/>
          <a:latin typeface="+mn-lt"/>
          <a:ea typeface="+mn-ea"/>
          <a:cs typeface="+mn-cs"/>
          <a:sym typeface="Arial"/>
        </a:defRPr>
      </a:lvl6pPr>
      <a:lvl7pPr marL="3505200" marR="0" indent="-762000" algn="l" defTabSz="1828800" rtl="0" latinLnBrk="0">
        <a:lnSpc>
          <a:spcPct val="100000"/>
        </a:lnSpc>
        <a:spcBef>
          <a:spcPts val="1200"/>
        </a:spcBef>
        <a:spcAft>
          <a:spcPts val="0"/>
        </a:spcAft>
        <a:buClr>
          <a:srgbClr val="000000"/>
        </a:buClr>
        <a:buSzPct val="166666"/>
        <a:buFont typeface="Arial"/>
        <a:buChar char="•"/>
        <a:tabLst/>
        <a:defRPr b="0" baseline="0" cap="none" i="0" spc="0" strike="noStrike" sz="6000" u="none">
          <a:solidFill>
            <a:srgbClr val="000000"/>
          </a:solidFill>
          <a:uFillTx/>
          <a:latin typeface="+mn-lt"/>
          <a:ea typeface="+mn-ea"/>
          <a:cs typeface="+mn-cs"/>
          <a:sym typeface="Arial"/>
        </a:defRPr>
      </a:lvl7pPr>
      <a:lvl8pPr marL="3962400" marR="0" indent="-762000" algn="l" defTabSz="1828800" rtl="0" latinLnBrk="0">
        <a:lnSpc>
          <a:spcPct val="100000"/>
        </a:lnSpc>
        <a:spcBef>
          <a:spcPts val="1200"/>
        </a:spcBef>
        <a:spcAft>
          <a:spcPts val="0"/>
        </a:spcAft>
        <a:buClr>
          <a:srgbClr val="000000"/>
        </a:buClr>
        <a:buSzPct val="100000"/>
        <a:buFont typeface="Arial"/>
        <a:buChar char="o"/>
        <a:tabLst/>
        <a:defRPr b="0" baseline="0" cap="none" i="0" spc="0" strike="noStrike" sz="6000" u="none">
          <a:solidFill>
            <a:srgbClr val="000000"/>
          </a:solidFill>
          <a:uFillTx/>
          <a:latin typeface="+mn-lt"/>
          <a:ea typeface="+mn-ea"/>
          <a:cs typeface="+mn-cs"/>
          <a:sym typeface="Arial"/>
        </a:defRPr>
      </a:lvl8pPr>
      <a:lvl9pPr marL="4419600" marR="0" indent="-762000" algn="l" defTabSz="1828800" rtl="0" latinLnBrk="0">
        <a:lnSpc>
          <a:spcPct val="100000"/>
        </a:lnSpc>
        <a:spcBef>
          <a:spcPts val="1200"/>
        </a:spcBef>
        <a:spcAft>
          <a:spcPts val="0"/>
        </a:spcAft>
        <a:buClr>
          <a:srgbClr val="000000"/>
        </a:buClr>
        <a:buSzPct val="100000"/>
        <a:buFont typeface="Arial"/>
        <a:buChar char="▪"/>
        <a:tabLst/>
        <a:defRPr b="0" baseline="0" cap="none" i="0" spc="0" strike="noStrike" sz="6000" u="none">
          <a:solidFill>
            <a:srgbClr val="000000"/>
          </a:solidFill>
          <a:uFillTx/>
          <a:latin typeface="+mn-lt"/>
          <a:ea typeface="+mn-ea"/>
          <a:cs typeface="+mn-cs"/>
          <a:sym typeface="Arial"/>
        </a:defRPr>
      </a:lvl9pPr>
    </p:bodyStyle>
    <p:otherStyle>
      <a:lvl1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a:defRPr>
      </a:lvl1pPr>
      <a:lvl2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a:defRPr>
      </a:lvl2pPr>
      <a:lvl3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a:defRPr>
      </a:lvl3pPr>
      <a:lvl4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a:defRPr>
      </a:lvl4pPr>
      <a:lvl5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a:defRPr>
      </a:lvl5pPr>
      <a:lvl6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a:defRPr>
      </a:lvl6pPr>
      <a:lvl7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a:defRPr>
      </a:lvl7pPr>
      <a:lvl8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a:defRPr>
      </a:lvl8pPr>
      <a:lvl9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video" Target="https://www.youtube.com/embed/h5Nh6g0tmrQ?feature=oembed" TargetMode="External"/><Relationship Id="rId3"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 name="shutterstock_565970818.jpeg" descr="shutterstock_565970818.jpeg"/>
          <p:cNvPicPr>
            <a:picLocks noChangeAspect="1"/>
          </p:cNvPicPr>
          <p:nvPr/>
        </p:nvPicPr>
        <p:blipFill>
          <a:blip r:embed="rId2">
            <a:alphaModFix amt="43518"/>
            <a:extLst/>
          </a:blip>
          <a:srcRect l="0" t="11133" r="0" b="4912"/>
          <a:stretch>
            <a:fillRect/>
          </a:stretch>
        </p:blipFill>
        <p:spPr>
          <a:xfrm>
            <a:off x="-59004" y="2674"/>
            <a:ext cx="24502003" cy="13710651"/>
          </a:xfrm>
          <a:prstGeom prst="rect">
            <a:avLst/>
          </a:prstGeom>
          <a:ln w="12700">
            <a:miter lim="400000"/>
          </a:ln>
        </p:spPr>
      </p:pic>
      <p:sp>
        <p:nvSpPr>
          <p:cNvPr id="39" name="Welcome to Class!"/>
          <p:cNvSpPr txBox="1"/>
          <p:nvPr/>
        </p:nvSpPr>
        <p:spPr>
          <a:xfrm>
            <a:off x="5072796" y="1481417"/>
            <a:ext cx="14238408" cy="1539995"/>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lgn="ctr">
              <a:defRPr b="1" sz="9600"/>
            </a:lvl1pPr>
          </a:lstStyle>
          <a:p>
            <a:pPr/>
            <a:r>
              <a:t>Welcome to Class!</a:t>
            </a:r>
          </a:p>
        </p:txBody>
      </p:sp>
      <p:sp>
        <p:nvSpPr>
          <p:cNvPr id="40" name="Question of the day:"/>
          <p:cNvSpPr txBox="1"/>
          <p:nvPr/>
        </p:nvSpPr>
        <p:spPr>
          <a:xfrm>
            <a:off x="2084668" y="3913192"/>
            <a:ext cx="15166446" cy="1034252"/>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defRPr b="1" sz="6000"/>
            </a:lvl1pPr>
          </a:lstStyle>
          <a:p>
            <a:pPr/>
            <a:r>
              <a:t>Question of the day:</a:t>
            </a:r>
          </a:p>
        </p:txBody>
      </p:sp>
      <p:pic>
        <p:nvPicPr>
          <p:cNvPr id="41" name="New WT logo.png" descr="New WT logo.png"/>
          <p:cNvPicPr>
            <a:picLocks noChangeAspect="1"/>
          </p:cNvPicPr>
          <p:nvPr/>
        </p:nvPicPr>
        <p:blipFill>
          <a:blip r:embed="rId3">
            <a:extLst/>
          </a:blip>
          <a:stretch>
            <a:fillRect/>
          </a:stretch>
        </p:blipFill>
        <p:spPr>
          <a:xfrm>
            <a:off x="1309841" y="549578"/>
            <a:ext cx="3506164" cy="1789154"/>
          </a:xfrm>
          <a:prstGeom prst="rect">
            <a:avLst/>
          </a:prstGeom>
          <a:ln w="12700">
            <a:miter lim="400000"/>
          </a:ln>
        </p:spPr>
      </p:pic>
      <p:sp>
        <p:nvSpPr>
          <p:cNvPr id="42" name="If life were a video game, what kind of obstacle would you rather jump over— lava pits, spiky traps, or hungry alligators?"/>
          <p:cNvSpPr txBox="1"/>
          <p:nvPr/>
        </p:nvSpPr>
        <p:spPr>
          <a:xfrm>
            <a:off x="4237308" y="5839224"/>
            <a:ext cx="16469826" cy="2786852"/>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defRPr b="1" sz="6000"/>
            </a:pPr>
            <a:r>
              <a:t>If life were a video game, what kind of obstacle would you rather jump over—</a:t>
            </a:r>
            <a:br/>
            <a:r>
              <a:t>lava pits, spiky traps, or hungry alligators?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1"/>
          <p:cNvSpPr txBox="1"/>
          <p:nvPr/>
        </p:nvSpPr>
        <p:spPr>
          <a:xfrm>
            <a:off x="4425500" y="5753394"/>
            <a:ext cx="478106" cy="737762"/>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b="1" sz="4000"/>
            </a:lvl1pPr>
          </a:lstStyle>
          <a:p>
            <a:pPr/>
            <a:r>
              <a:t>1</a:t>
            </a:r>
          </a:p>
        </p:txBody>
      </p:sp>
      <p:sp>
        <p:nvSpPr>
          <p:cNvPr id="233" name="2"/>
          <p:cNvSpPr txBox="1"/>
          <p:nvPr/>
        </p:nvSpPr>
        <p:spPr>
          <a:xfrm>
            <a:off x="5458483" y="5753394"/>
            <a:ext cx="478107" cy="737762"/>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b="1" sz="4000"/>
            </a:lvl1pPr>
          </a:lstStyle>
          <a:p>
            <a:pPr/>
            <a:r>
              <a:t>2</a:t>
            </a:r>
          </a:p>
        </p:txBody>
      </p:sp>
      <p:sp>
        <p:nvSpPr>
          <p:cNvPr id="234" name="3"/>
          <p:cNvSpPr txBox="1"/>
          <p:nvPr/>
        </p:nvSpPr>
        <p:spPr>
          <a:xfrm>
            <a:off x="6520312" y="5753394"/>
            <a:ext cx="478106" cy="737762"/>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b="1" sz="4000"/>
            </a:lvl1pPr>
          </a:lstStyle>
          <a:p>
            <a:pPr/>
            <a:r>
              <a:t>3</a:t>
            </a:r>
          </a:p>
        </p:txBody>
      </p:sp>
      <p:sp>
        <p:nvSpPr>
          <p:cNvPr id="235" name="4"/>
          <p:cNvSpPr txBox="1"/>
          <p:nvPr/>
        </p:nvSpPr>
        <p:spPr>
          <a:xfrm>
            <a:off x="7575909" y="5717952"/>
            <a:ext cx="478107" cy="737762"/>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b="1" sz="4000"/>
            </a:lvl1pPr>
          </a:lstStyle>
          <a:p>
            <a:pPr/>
            <a:r>
              <a:t>4</a:t>
            </a:r>
          </a:p>
        </p:txBody>
      </p:sp>
      <p:sp>
        <p:nvSpPr>
          <p:cNvPr id="236" name="5"/>
          <p:cNvSpPr txBox="1"/>
          <p:nvPr/>
        </p:nvSpPr>
        <p:spPr>
          <a:xfrm>
            <a:off x="8630863" y="5753394"/>
            <a:ext cx="478107" cy="737762"/>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b="1" sz="4000"/>
            </a:lvl1pPr>
          </a:lstStyle>
          <a:p>
            <a:pPr/>
            <a:r>
              <a:t>5</a:t>
            </a:r>
          </a:p>
        </p:txBody>
      </p:sp>
      <p:sp>
        <p:nvSpPr>
          <p:cNvPr id="237" name="6"/>
          <p:cNvSpPr txBox="1"/>
          <p:nvPr/>
        </p:nvSpPr>
        <p:spPr>
          <a:xfrm>
            <a:off x="9651310" y="5753394"/>
            <a:ext cx="478106" cy="737762"/>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b="1" sz="4000"/>
            </a:lvl1pPr>
          </a:lstStyle>
          <a:p>
            <a:pPr/>
            <a:r>
              <a:t>6</a:t>
            </a:r>
          </a:p>
        </p:txBody>
      </p:sp>
      <p:sp>
        <p:nvSpPr>
          <p:cNvPr id="238" name="7"/>
          <p:cNvSpPr txBox="1"/>
          <p:nvPr/>
        </p:nvSpPr>
        <p:spPr>
          <a:xfrm>
            <a:off x="10768049" y="5753394"/>
            <a:ext cx="478107" cy="737762"/>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b="1" sz="4000"/>
            </a:lvl1pPr>
          </a:lstStyle>
          <a:p>
            <a:pPr/>
            <a:r>
              <a:t>7</a:t>
            </a:r>
          </a:p>
        </p:txBody>
      </p:sp>
      <p:sp>
        <p:nvSpPr>
          <p:cNvPr id="239" name="8"/>
          <p:cNvSpPr txBox="1"/>
          <p:nvPr/>
        </p:nvSpPr>
        <p:spPr>
          <a:xfrm>
            <a:off x="11781242" y="5753394"/>
            <a:ext cx="478106" cy="737762"/>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b="1" sz="4000"/>
            </a:lvl1pPr>
          </a:lstStyle>
          <a:p>
            <a:pPr/>
            <a:r>
              <a:t>8</a:t>
            </a:r>
          </a:p>
        </p:txBody>
      </p:sp>
      <p:sp>
        <p:nvSpPr>
          <p:cNvPr id="240" name="9"/>
          <p:cNvSpPr txBox="1"/>
          <p:nvPr/>
        </p:nvSpPr>
        <p:spPr>
          <a:xfrm>
            <a:off x="12782698" y="5753394"/>
            <a:ext cx="478106" cy="737762"/>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b="1" sz="4000"/>
            </a:lvl1pPr>
          </a:lstStyle>
          <a:p>
            <a:pPr/>
            <a:r>
              <a:t>9</a:t>
            </a:r>
          </a:p>
        </p:txBody>
      </p:sp>
      <p:sp>
        <p:nvSpPr>
          <p:cNvPr id="241" name="1…"/>
          <p:cNvSpPr txBox="1"/>
          <p:nvPr/>
        </p:nvSpPr>
        <p:spPr>
          <a:xfrm>
            <a:off x="13775069" y="5422386"/>
            <a:ext cx="637104" cy="130926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p>
            <a:pPr>
              <a:defRPr b="1" sz="4000"/>
            </a:pPr>
            <a:r>
              <a:t>1</a:t>
            </a:r>
            <a:endParaRPr b="0">
              <a:latin typeface="Futura Bold BT"/>
              <a:ea typeface="Futura Bold BT"/>
              <a:cs typeface="Futura Bold BT"/>
              <a:sym typeface="Futura Bold BT"/>
            </a:endParaRPr>
          </a:p>
          <a:p>
            <a:pPr>
              <a:defRPr b="1" sz="4000"/>
            </a:pPr>
            <a:r>
              <a:t>0</a:t>
            </a:r>
          </a:p>
        </p:txBody>
      </p:sp>
      <p:sp>
        <p:nvSpPr>
          <p:cNvPr id="242" name="1…"/>
          <p:cNvSpPr txBox="1"/>
          <p:nvPr/>
        </p:nvSpPr>
        <p:spPr>
          <a:xfrm>
            <a:off x="14717830" y="5411859"/>
            <a:ext cx="637104" cy="1309262"/>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p>
            <a:pPr>
              <a:defRPr b="1" sz="4000"/>
            </a:pPr>
            <a:r>
              <a:t>1</a:t>
            </a:r>
            <a:endParaRPr b="0">
              <a:latin typeface="Futura Bold BT"/>
              <a:ea typeface="Futura Bold BT"/>
              <a:cs typeface="Futura Bold BT"/>
              <a:sym typeface="Futura Bold BT"/>
            </a:endParaRPr>
          </a:p>
          <a:p>
            <a:pPr>
              <a:defRPr b="1" sz="4000"/>
            </a:pPr>
            <a:r>
              <a:t>1</a:t>
            </a:r>
          </a:p>
        </p:txBody>
      </p:sp>
      <p:sp>
        <p:nvSpPr>
          <p:cNvPr id="243" name="1…"/>
          <p:cNvSpPr txBox="1"/>
          <p:nvPr/>
        </p:nvSpPr>
        <p:spPr>
          <a:xfrm>
            <a:off x="15688930" y="5422386"/>
            <a:ext cx="637105" cy="130926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p>
            <a:pPr>
              <a:defRPr b="1" sz="4000"/>
            </a:pPr>
            <a:r>
              <a:t>1</a:t>
            </a:r>
            <a:endParaRPr b="0">
              <a:latin typeface="Futura Bold BT"/>
              <a:ea typeface="Futura Bold BT"/>
              <a:cs typeface="Futura Bold BT"/>
              <a:sym typeface="Futura Bold BT"/>
            </a:endParaRPr>
          </a:p>
          <a:p>
            <a:pPr>
              <a:defRPr b="1" sz="4000"/>
            </a:pPr>
            <a:r>
              <a:t>2</a:t>
            </a:r>
          </a:p>
        </p:txBody>
      </p:sp>
      <p:sp>
        <p:nvSpPr>
          <p:cNvPr id="244" name="1…"/>
          <p:cNvSpPr txBox="1"/>
          <p:nvPr/>
        </p:nvSpPr>
        <p:spPr>
          <a:xfrm>
            <a:off x="16648870" y="5422386"/>
            <a:ext cx="637105" cy="130926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p>
            <a:pPr>
              <a:defRPr b="1" sz="4000"/>
            </a:pPr>
            <a:r>
              <a:t>1</a:t>
            </a:r>
            <a:endParaRPr b="0">
              <a:latin typeface="Futura Bold BT"/>
              <a:ea typeface="Futura Bold BT"/>
              <a:cs typeface="Futura Bold BT"/>
              <a:sym typeface="Futura Bold BT"/>
            </a:endParaRPr>
          </a:p>
          <a:p>
            <a:pPr>
              <a:defRPr b="1" sz="4000"/>
            </a:pPr>
            <a:r>
              <a:t>3</a:t>
            </a:r>
          </a:p>
        </p:txBody>
      </p:sp>
      <p:sp>
        <p:nvSpPr>
          <p:cNvPr id="245" name="1…"/>
          <p:cNvSpPr txBox="1"/>
          <p:nvPr/>
        </p:nvSpPr>
        <p:spPr>
          <a:xfrm>
            <a:off x="17637281" y="5422386"/>
            <a:ext cx="637105" cy="130926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p>
            <a:pPr>
              <a:defRPr b="1" sz="4000"/>
            </a:pPr>
            <a:r>
              <a:t>1</a:t>
            </a:r>
            <a:endParaRPr b="0">
              <a:latin typeface="Futura Bold BT"/>
              <a:ea typeface="Futura Bold BT"/>
              <a:cs typeface="Futura Bold BT"/>
              <a:sym typeface="Futura Bold BT"/>
            </a:endParaRPr>
          </a:p>
          <a:p>
            <a:pPr>
              <a:defRPr b="1" sz="4000"/>
            </a:pPr>
            <a:r>
              <a:t>4</a:t>
            </a:r>
          </a:p>
        </p:txBody>
      </p:sp>
      <p:sp>
        <p:nvSpPr>
          <p:cNvPr id="246" name="1…"/>
          <p:cNvSpPr txBox="1"/>
          <p:nvPr/>
        </p:nvSpPr>
        <p:spPr>
          <a:xfrm>
            <a:off x="18618790" y="5457828"/>
            <a:ext cx="637105" cy="130926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p>
            <a:pPr>
              <a:defRPr b="1" sz="4000"/>
            </a:pPr>
            <a:r>
              <a:t>1</a:t>
            </a:r>
            <a:endParaRPr b="0">
              <a:latin typeface="Futura Bold BT"/>
              <a:ea typeface="Futura Bold BT"/>
              <a:cs typeface="Futura Bold BT"/>
              <a:sym typeface="Futura Bold BT"/>
            </a:endParaRPr>
          </a:p>
          <a:p>
            <a:pPr>
              <a:defRPr b="1" sz="4000"/>
            </a:pPr>
            <a:r>
              <a:t>5</a:t>
            </a:r>
          </a:p>
        </p:txBody>
      </p:sp>
      <p:pic>
        <p:nvPicPr>
          <p:cNvPr id="247" name="image230.png" descr="image230.png"/>
          <p:cNvPicPr>
            <a:picLocks noChangeAspect="1"/>
          </p:cNvPicPr>
          <p:nvPr/>
        </p:nvPicPr>
        <p:blipFill>
          <a:blip r:embed="rId2">
            <a:extLst/>
          </a:blip>
          <a:srcRect l="42873" t="20002" r="43191" b="19812"/>
          <a:stretch>
            <a:fillRect/>
          </a:stretch>
        </p:blipFill>
        <p:spPr>
          <a:xfrm>
            <a:off x="4338228" y="3585475"/>
            <a:ext cx="887219" cy="4958378"/>
          </a:xfrm>
          <a:prstGeom prst="rect">
            <a:avLst/>
          </a:prstGeom>
          <a:ln w="12700">
            <a:miter lim="400000"/>
          </a:ln>
        </p:spPr>
      </p:pic>
      <p:pic>
        <p:nvPicPr>
          <p:cNvPr id="248" name="image230.png" descr="image230.png"/>
          <p:cNvPicPr>
            <a:picLocks noChangeAspect="1"/>
          </p:cNvPicPr>
          <p:nvPr/>
        </p:nvPicPr>
        <p:blipFill>
          <a:blip r:embed="rId2">
            <a:extLst/>
          </a:blip>
          <a:srcRect l="43084" t="21903" r="43525" b="19987"/>
          <a:stretch>
            <a:fillRect/>
          </a:stretch>
        </p:blipFill>
        <p:spPr>
          <a:xfrm>
            <a:off x="5399414" y="3742056"/>
            <a:ext cx="852425" cy="4787473"/>
          </a:xfrm>
          <a:prstGeom prst="rect">
            <a:avLst/>
          </a:prstGeom>
          <a:ln w="12700">
            <a:miter lim="400000"/>
          </a:ln>
        </p:spPr>
      </p:pic>
      <p:pic>
        <p:nvPicPr>
          <p:cNvPr id="249" name="image230.png" descr="image230.png"/>
          <p:cNvPicPr>
            <a:picLocks noChangeAspect="1"/>
          </p:cNvPicPr>
          <p:nvPr/>
        </p:nvPicPr>
        <p:blipFill>
          <a:blip r:embed="rId2">
            <a:extLst/>
          </a:blip>
          <a:srcRect l="42727" t="21904" r="43337" b="19812"/>
          <a:stretch>
            <a:fillRect/>
          </a:stretch>
        </p:blipFill>
        <p:spPr>
          <a:xfrm>
            <a:off x="6425800" y="3742054"/>
            <a:ext cx="887219" cy="4801799"/>
          </a:xfrm>
          <a:prstGeom prst="rect">
            <a:avLst/>
          </a:prstGeom>
          <a:ln w="12700">
            <a:miter lim="400000"/>
          </a:ln>
        </p:spPr>
      </p:pic>
      <p:pic>
        <p:nvPicPr>
          <p:cNvPr id="250" name="image230.png" descr="image230.png"/>
          <p:cNvPicPr>
            <a:picLocks noChangeAspect="1"/>
          </p:cNvPicPr>
          <p:nvPr/>
        </p:nvPicPr>
        <p:blipFill>
          <a:blip r:embed="rId2">
            <a:extLst/>
          </a:blip>
          <a:srcRect l="42390" t="20847" r="43400" b="19987"/>
          <a:stretch>
            <a:fillRect/>
          </a:stretch>
        </p:blipFill>
        <p:spPr>
          <a:xfrm>
            <a:off x="7469584" y="3655064"/>
            <a:ext cx="904619" cy="4874463"/>
          </a:xfrm>
          <a:prstGeom prst="rect">
            <a:avLst/>
          </a:prstGeom>
          <a:ln w="12700">
            <a:miter lim="400000"/>
          </a:ln>
        </p:spPr>
      </p:pic>
      <p:pic>
        <p:nvPicPr>
          <p:cNvPr id="251" name="image230.png" descr="image230.png"/>
          <p:cNvPicPr>
            <a:picLocks noChangeAspect="1"/>
          </p:cNvPicPr>
          <p:nvPr/>
        </p:nvPicPr>
        <p:blipFill>
          <a:blip r:embed="rId2">
            <a:extLst/>
          </a:blip>
          <a:srcRect l="42639" t="20003" r="43425" b="18124"/>
          <a:stretch>
            <a:fillRect/>
          </a:stretch>
        </p:blipFill>
        <p:spPr>
          <a:xfrm>
            <a:off x="8548165" y="3585476"/>
            <a:ext cx="887219" cy="5097558"/>
          </a:xfrm>
          <a:prstGeom prst="rect">
            <a:avLst/>
          </a:prstGeom>
          <a:ln w="12700">
            <a:miter lim="400000"/>
          </a:ln>
        </p:spPr>
      </p:pic>
      <p:pic>
        <p:nvPicPr>
          <p:cNvPr id="252" name="image230.png" descr="image230.png"/>
          <p:cNvPicPr>
            <a:picLocks noChangeAspect="1"/>
          </p:cNvPicPr>
          <p:nvPr/>
        </p:nvPicPr>
        <p:blipFill>
          <a:blip r:embed="rId2">
            <a:extLst/>
          </a:blip>
          <a:srcRect l="42733" t="21020" r="43057" b="19812"/>
          <a:stretch>
            <a:fillRect/>
          </a:stretch>
        </p:blipFill>
        <p:spPr>
          <a:xfrm>
            <a:off x="9571661" y="3655065"/>
            <a:ext cx="904615" cy="4874462"/>
          </a:xfrm>
          <a:prstGeom prst="rect">
            <a:avLst/>
          </a:prstGeom>
          <a:ln w="12700">
            <a:miter lim="400000"/>
          </a:ln>
        </p:spPr>
      </p:pic>
      <p:pic>
        <p:nvPicPr>
          <p:cNvPr id="253" name="image230.png" descr="image230.png"/>
          <p:cNvPicPr>
            <a:picLocks noChangeAspect="1"/>
          </p:cNvPicPr>
          <p:nvPr/>
        </p:nvPicPr>
        <p:blipFill>
          <a:blip r:embed="rId2">
            <a:extLst/>
          </a:blip>
          <a:srcRect l="42445" t="20002" r="41979" b="19812"/>
          <a:stretch>
            <a:fillRect/>
          </a:stretch>
        </p:blipFill>
        <p:spPr>
          <a:xfrm>
            <a:off x="10653135" y="3585476"/>
            <a:ext cx="991595" cy="4958377"/>
          </a:xfrm>
          <a:prstGeom prst="rect">
            <a:avLst/>
          </a:prstGeom>
          <a:ln w="12700">
            <a:miter lim="400000"/>
          </a:ln>
        </p:spPr>
      </p:pic>
      <p:pic>
        <p:nvPicPr>
          <p:cNvPr id="254" name="image230.png" descr="image230.png"/>
          <p:cNvPicPr>
            <a:picLocks noChangeAspect="1"/>
          </p:cNvPicPr>
          <p:nvPr/>
        </p:nvPicPr>
        <p:blipFill>
          <a:blip r:embed="rId2">
            <a:extLst/>
          </a:blip>
          <a:srcRect l="42001" t="20847" r="41877" b="18124"/>
          <a:stretch>
            <a:fillRect/>
          </a:stretch>
        </p:blipFill>
        <p:spPr>
          <a:xfrm>
            <a:off x="11644729" y="3655064"/>
            <a:ext cx="1026391" cy="5027970"/>
          </a:xfrm>
          <a:prstGeom prst="rect">
            <a:avLst/>
          </a:prstGeom>
          <a:ln w="12700">
            <a:miter lim="400000"/>
          </a:ln>
        </p:spPr>
      </p:pic>
      <p:pic>
        <p:nvPicPr>
          <p:cNvPr id="255" name="image230.png" descr="image230.png"/>
          <p:cNvPicPr>
            <a:picLocks noChangeAspect="1"/>
          </p:cNvPicPr>
          <p:nvPr/>
        </p:nvPicPr>
        <p:blipFill>
          <a:blip r:embed="rId2">
            <a:extLst/>
          </a:blip>
          <a:srcRect l="42378" t="21866" r="42866" b="20024"/>
          <a:stretch>
            <a:fillRect/>
          </a:stretch>
        </p:blipFill>
        <p:spPr>
          <a:xfrm>
            <a:off x="12671120" y="3742054"/>
            <a:ext cx="939409" cy="4787473"/>
          </a:xfrm>
          <a:prstGeom prst="rect">
            <a:avLst/>
          </a:prstGeom>
          <a:ln w="12700">
            <a:miter lim="400000"/>
          </a:ln>
        </p:spPr>
      </p:pic>
      <p:pic>
        <p:nvPicPr>
          <p:cNvPr id="256" name="image230.png" descr="image230.png"/>
          <p:cNvPicPr>
            <a:picLocks noChangeAspect="1"/>
          </p:cNvPicPr>
          <p:nvPr/>
        </p:nvPicPr>
        <p:blipFill>
          <a:blip r:embed="rId2">
            <a:extLst/>
          </a:blip>
          <a:srcRect l="41435" t="20002" r="43363" b="19812"/>
          <a:stretch>
            <a:fillRect/>
          </a:stretch>
        </p:blipFill>
        <p:spPr>
          <a:xfrm>
            <a:off x="13610527" y="3585475"/>
            <a:ext cx="967801" cy="4958378"/>
          </a:xfrm>
          <a:prstGeom prst="rect">
            <a:avLst/>
          </a:prstGeom>
          <a:ln w="12700">
            <a:miter lim="400000"/>
          </a:ln>
        </p:spPr>
      </p:pic>
      <p:pic>
        <p:nvPicPr>
          <p:cNvPr id="257" name="image230.png" descr="image230.png"/>
          <p:cNvPicPr>
            <a:picLocks noChangeAspect="1"/>
          </p:cNvPicPr>
          <p:nvPr/>
        </p:nvPicPr>
        <p:blipFill>
          <a:blip r:embed="rId2">
            <a:extLst/>
          </a:blip>
          <a:srcRect l="41907" t="21269" r="42649" b="19390"/>
          <a:stretch>
            <a:fillRect/>
          </a:stretch>
        </p:blipFill>
        <p:spPr>
          <a:xfrm>
            <a:off x="14578328" y="3655066"/>
            <a:ext cx="983143" cy="4888787"/>
          </a:xfrm>
          <a:prstGeom prst="rect">
            <a:avLst/>
          </a:prstGeom>
          <a:ln w="12700">
            <a:miter lim="400000"/>
          </a:ln>
        </p:spPr>
      </p:pic>
      <p:pic>
        <p:nvPicPr>
          <p:cNvPr id="258" name="image230.png" descr="image230.png"/>
          <p:cNvPicPr>
            <a:picLocks noChangeAspect="1"/>
          </p:cNvPicPr>
          <p:nvPr/>
        </p:nvPicPr>
        <p:blipFill>
          <a:blip r:embed="rId2">
            <a:extLst/>
          </a:blip>
          <a:srcRect l="42128" t="20002" r="43155" b="19812"/>
          <a:stretch>
            <a:fillRect/>
          </a:stretch>
        </p:blipFill>
        <p:spPr>
          <a:xfrm>
            <a:off x="15561467" y="3585476"/>
            <a:ext cx="936867" cy="4958377"/>
          </a:xfrm>
          <a:prstGeom prst="rect">
            <a:avLst/>
          </a:prstGeom>
          <a:ln w="12700">
            <a:miter lim="400000"/>
          </a:ln>
        </p:spPr>
      </p:pic>
      <p:pic>
        <p:nvPicPr>
          <p:cNvPr id="259" name="image230.png" descr="image230.png"/>
          <p:cNvPicPr>
            <a:picLocks noChangeAspect="1"/>
          </p:cNvPicPr>
          <p:nvPr/>
        </p:nvPicPr>
        <p:blipFill>
          <a:blip r:embed="rId2">
            <a:extLst/>
          </a:blip>
          <a:srcRect l="41749" t="20003" r="45046" b="18124"/>
          <a:stretch>
            <a:fillRect/>
          </a:stretch>
        </p:blipFill>
        <p:spPr>
          <a:xfrm>
            <a:off x="16498335" y="3585476"/>
            <a:ext cx="840593" cy="5097561"/>
          </a:xfrm>
          <a:prstGeom prst="rect">
            <a:avLst/>
          </a:prstGeom>
          <a:ln w="12700">
            <a:miter lim="400000"/>
          </a:ln>
        </p:spPr>
      </p:pic>
      <p:pic>
        <p:nvPicPr>
          <p:cNvPr id="260" name="image230.png" descr="image230.png"/>
          <p:cNvPicPr>
            <a:picLocks noChangeAspect="1"/>
          </p:cNvPicPr>
          <p:nvPr/>
        </p:nvPicPr>
        <p:blipFill>
          <a:blip r:embed="rId2">
            <a:extLst/>
          </a:blip>
          <a:srcRect l="42182" t="20426" r="41696" b="19390"/>
          <a:stretch>
            <a:fillRect/>
          </a:stretch>
        </p:blipFill>
        <p:spPr>
          <a:xfrm>
            <a:off x="17507328" y="3585476"/>
            <a:ext cx="1026391" cy="4958377"/>
          </a:xfrm>
          <a:prstGeom prst="rect">
            <a:avLst/>
          </a:prstGeom>
          <a:ln w="12700">
            <a:miter lim="400000"/>
          </a:ln>
        </p:spPr>
      </p:pic>
      <p:pic>
        <p:nvPicPr>
          <p:cNvPr id="261" name="image230.png" descr="image230.png"/>
          <p:cNvPicPr>
            <a:picLocks noChangeAspect="1"/>
          </p:cNvPicPr>
          <p:nvPr/>
        </p:nvPicPr>
        <p:blipFill>
          <a:blip r:embed="rId2">
            <a:extLst/>
          </a:blip>
          <a:srcRect l="42862" t="20637" r="42928" b="18334"/>
          <a:stretch>
            <a:fillRect/>
          </a:stretch>
        </p:blipFill>
        <p:spPr>
          <a:xfrm>
            <a:off x="18533718" y="3655066"/>
            <a:ext cx="904615" cy="5027968"/>
          </a:xfrm>
          <a:prstGeom prst="rect">
            <a:avLst/>
          </a:prstGeom>
          <a:ln w="12700">
            <a:miter lim="400000"/>
          </a:ln>
        </p:spPr>
      </p:pic>
      <p:pic>
        <p:nvPicPr>
          <p:cNvPr id="262" name="image230.png" descr="image230.png"/>
          <p:cNvPicPr>
            <a:picLocks noChangeAspect="1"/>
          </p:cNvPicPr>
          <p:nvPr/>
        </p:nvPicPr>
        <p:blipFill>
          <a:blip r:embed="rId2">
            <a:alphaModFix amt="32000"/>
            <a:extLst/>
          </a:blip>
          <a:srcRect l="42873" t="20002" r="43191" b="19812"/>
          <a:stretch>
            <a:fillRect/>
          </a:stretch>
        </p:blipFill>
        <p:spPr>
          <a:xfrm>
            <a:off x="9589058" y="3585475"/>
            <a:ext cx="887219" cy="4958378"/>
          </a:xfrm>
          <a:prstGeom prst="rect">
            <a:avLst/>
          </a:prstGeom>
          <a:ln w="12700">
            <a:miter lim="400000"/>
          </a:ln>
        </p:spPr>
      </p:pic>
      <p:pic>
        <p:nvPicPr>
          <p:cNvPr id="263" name="image230.png" descr="image230.png"/>
          <p:cNvPicPr>
            <a:picLocks noChangeAspect="1"/>
          </p:cNvPicPr>
          <p:nvPr/>
        </p:nvPicPr>
        <p:blipFill>
          <a:blip r:embed="rId2">
            <a:alphaModFix amt="32000"/>
            <a:extLst/>
          </a:blip>
          <a:srcRect l="42873" t="20002" r="43191" b="19812"/>
          <a:stretch>
            <a:fillRect/>
          </a:stretch>
        </p:blipFill>
        <p:spPr>
          <a:xfrm>
            <a:off x="6425800" y="3585473"/>
            <a:ext cx="887219" cy="4958378"/>
          </a:xfrm>
          <a:prstGeom prst="rect">
            <a:avLst/>
          </a:prstGeom>
          <a:ln w="12700">
            <a:miter lim="400000"/>
          </a:ln>
        </p:spPr>
      </p:pic>
      <p:pic>
        <p:nvPicPr>
          <p:cNvPr id="264" name="image230.png" descr="image230.png"/>
          <p:cNvPicPr>
            <a:picLocks noChangeAspect="1"/>
          </p:cNvPicPr>
          <p:nvPr/>
        </p:nvPicPr>
        <p:blipFill>
          <a:blip r:embed="rId2">
            <a:alphaModFix amt="32000"/>
            <a:extLst/>
          </a:blip>
          <a:srcRect l="42873" t="20002" r="43191" b="19812"/>
          <a:stretch>
            <a:fillRect/>
          </a:stretch>
        </p:blipFill>
        <p:spPr>
          <a:xfrm>
            <a:off x="5399414" y="3585473"/>
            <a:ext cx="887219" cy="4958378"/>
          </a:xfrm>
          <a:prstGeom prst="rect">
            <a:avLst/>
          </a:prstGeom>
          <a:ln w="12700">
            <a:miter lim="400000"/>
          </a:ln>
        </p:spPr>
      </p:pic>
      <p:pic>
        <p:nvPicPr>
          <p:cNvPr id="265" name="image230.png" descr="image230.png"/>
          <p:cNvPicPr>
            <a:picLocks noChangeAspect="1"/>
          </p:cNvPicPr>
          <p:nvPr/>
        </p:nvPicPr>
        <p:blipFill>
          <a:blip r:embed="rId2">
            <a:alphaModFix amt="32000"/>
            <a:extLst/>
          </a:blip>
          <a:srcRect l="42873" t="20002" r="43191" b="19812"/>
          <a:stretch>
            <a:fillRect/>
          </a:stretch>
        </p:blipFill>
        <p:spPr>
          <a:xfrm>
            <a:off x="8548165" y="3585473"/>
            <a:ext cx="887219" cy="4958378"/>
          </a:xfrm>
          <a:prstGeom prst="rect">
            <a:avLst/>
          </a:prstGeom>
          <a:ln w="12700">
            <a:miter lim="400000"/>
          </a:ln>
        </p:spPr>
      </p:pic>
      <p:pic>
        <p:nvPicPr>
          <p:cNvPr id="266" name="image230.png" descr="image230.png"/>
          <p:cNvPicPr>
            <a:picLocks noChangeAspect="1"/>
          </p:cNvPicPr>
          <p:nvPr/>
        </p:nvPicPr>
        <p:blipFill>
          <a:blip r:embed="rId2">
            <a:alphaModFix amt="32000"/>
            <a:extLst/>
          </a:blip>
          <a:srcRect l="42873" t="20002" r="43191" b="19812"/>
          <a:stretch>
            <a:fillRect/>
          </a:stretch>
        </p:blipFill>
        <p:spPr>
          <a:xfrm>
            <a:off x="7493212" y="3585473"/>
            <a:ext cx="887219" cy="4958378"/>
          </a:xfrm>
          <a:prstGeom prst="rect">
            <a:avLst/>
          </a:prstGeom>
          <a:ln w="12700">
            <a:miter lim="400000"/>
          </a:ln>
        </p:spPr>
      </p:pic>
      <p:pic>
        <p:nvPicPr>
          <p:cNvPr id="267" name="image230.png" descr="image230.png"/>
          <p:cNvPicPr>
            <a:picLocks noChangeAspect="1"/>
          </p:cNvPicPr>
          <p:nvPr/>
        </p:nvPicPr>
        <p:blipFill>
          <a:blip r:embed="rId2">
            <a:alphaModFix amt="32000"/>
            <a:extLst/>
          </a:blip>
          <a:srcRect l="42873" t="20002" r="43191" b="19812"/>
          <a:stretch>
            <a:fillRect/>
          </a:stretch>
        </p:blipFill>
        <p:spPr>
          <a:xfrm>
            <a:off x="4338228" y="3607807"/>
            <a:ext cx="887219" cy="4958378"/>
          </a:xfrm>
          <a:prstGeom prst="rect">
            <a:avLst/>
          </a:prstGeom>
          <a:ln w="12700">
            <a:miter lim="400000"/>
          </a:ln>
        </p:spPr>
      </p:pic>
      <p:pic>
        <p:nvPicPr>
          <p:cNvPr id="268" name="image230.png" descr="image230.png"/>
          <p:cNvPicPr>
            <a:picLocks noChangeAspect="1"/>
          </p:cNvPicPr>
          <p:nvPr/>
        </p:nvPicPr>
        <p:blipFill>
          <a:blip r:embed="rId2">
            <a:alphaModFix amt="32000"/>
            <a:extLst/>
          </a:blip>
          <a:srcRect l="42873" t="20002" r="43191" b="19812"/>
          <a:stretch>
            <a:fillRect/>
          </a:stretch>
        </p:blipFill>
        <p:spPr>
          <a:xfrm>
            <a:off x="10670530" y="3585475"/>
            <a:ext cx="887219" cy="4958378"/>
          </a:xfrm>
          <a:prstGeom prst="rect">
            <a:avLst/>
          </a:prstGeom>
          <a:ln w="12700">
            <a:miter lim="400000"/>
          </a:ln>
        </p:spPr>
      </p:pic>
      <p:pic>
        <p:nvPicPr>
          <p:cNvPr id="269" name="image230.png" descr="image230.png"/>
          <p:cNvPicPr>
            <a:picLocks noChangeAspect="1"/>
          </p:cNvPicPr>
          <p:nvPr/>
        </p:nvPicPr>
        <p:blipFill>
          <a:blip r:embed="rId2">
            <a:alphaModFix amt="32000"/>
            <a:extLst/>
          </a:blip>
          <a:srcRect l="42873" t="20002" r="43191" b="19812"/>
          <a:stretch>
            <a:fillRect/>
          </a:stretch>
        </p:blipFill>
        <p:spPr>
          <a:xfrm>
            <a:off x="11714313" y="3585473"/>
            <a:ext cx="887219" cy="4958378"/>
          </a:xfrm>
          <a:prstGeom prst="rect">
            <a:avLst/>
          </a:prstGeom>
          <a:ln w="12700">
            <a:miter lim="400000"/>
          </a:ln>
        </p:spPr>
      </p:pic>
      <p:pic>
        <p:nvPicPr>
          <p:cNvPr id="270" name="image230.png" descr="image230.png"/>
          <p:cNvPicPr>
            <a:picLocks noChangeAspect="1"/>
          </p:cNvPicPr>
          <p:nvPr/>
        </p:nvPicPr>
        <p:blipFill>
          <a:blip r:embed="rId2">
            <a:alphaModFix amt="32000"/>
            <a:extLst/>
          </a:blip>
          <a:srcRect l="42873" t="20002" r="43191" b="19812"/>
          <a:stretch>
            <a:fillRect/>
          </a:stretch>
        </p:blipFill>
        <p:spPr>
          <a:xfrm>
            <a:off x="12706562" y="3585475"/>
            <a:ext cx="887219" cy="4958378"/>
          </a:xfrm>
          <a:prstGeom prst="rect">
            <a:avLst/>
          </a:prstGeom>
          <a:ln w="12700">
            <a:miter lim="400000"/>
          </a:ln>
        </p:spPr>
      </p:pic>
      <p:pic>
        <p:nvPicPr>
          <p:cNvPr id="271" name="image230.png" descr="image230.png"/>
          <p:cNvPicPr>
            <a:picLocks noChangeAspect="1"/>
          </p:cNvPicPr>
          <p:nvPr/>
        </p:nvPicPr>
        <p:blipFill>
          <a:blip r:embed="rId2">
            <a:alphaModFix amt="32000"/>
            <a:extLst/>
          </a:blip>
          <a:srcRect l="42873" t="20002" r="43191" b="19812"/>
          <a:stretch>
            <a:fillRect/>
          </a:stretch>
        </p:blipFill>
        <p:spPr>
          <a:xfrm>
            <a:off x="13691110" y="3585473"/>
            <a:ext cx="887219" cy="4958378"/>
          </a:xfrm>
          <a:prstGeom prst="rect">
            <a:avLst/>
          </a:prstGeom>
          <a:ln w="12700">
            <a:miter lim="400000"/>
          </a:ln>
        </p:spPr>
      </p:pic>
      <p:pic>
        <p:nvPicPr>
          <p:cNvPr id="272" name="image230.png" descr="image230.png"/>
          <p:cNvPicPr>
            <a:picLocks noChangeAspect="1"/>
          </p:cNvPicPr>
          <p:nvPr/>
        </p:nvPicPr>
        <p:blipFill>
          <a:blip r:embed="rId2">
            <a:alphaModFix amt="32000"/>
            <a:extLst/>
          </a:blip>
          <a:srcRect l="42873" t="20002" r="43191" b="19812"/>
          <a:stretch>
            <a:fillRect/>
          </a:stretch>
        </p:blipFill>
        <p:spPr>
          <a:xfrm>
            <a:off x="14638810" y="3573659"/>
            <a:ext cx="887219" cy="4958378"/>
          </a:xfrm>
          <a:prstGeom prst="rect">
            <a:avLst/>
          </a:prstGeom>
          <a:ln w="12700">
            <a:miter lim="400000"/>
          </a:ln>
        </p:spPr>
      </p:pic>
      <p:pic>
        <p:nvPicPr>
          <p:cNvPr id="273" name="image230.png" descr="image230.png"/>
          <p:cNvPicPr>
            <a:picLocks noChangeAspect="1"/>
          </p:cNvPicPr>
          <p:nvPr/>
        </p:nvPicPr>
        <p:blipFill>
          <a:blip r:embed="rId2">
            <a:alphaModFix amt="32000"/>
            <a:extLst/>
          </a:blip>
          <a:srcRect l="42873" t="20002" r="43191" b="19812"/>
          <a:stretch>
            <a:fillRect/>
          </a:stretch>
        </p:blipFill>
        <p:spPr>
          <a:xfrm>
            <a:off x="15611118" y="3585475"/>
            <a:ext cx="887219" cy="4958378"/>
          </a:xfrm>
          <a:prstGeom prst="rect">
            <a:avLst/>
          </a:prstGeom>
          <a:ln w="12700">
            <a:miter lim="400000"/>
          </a:ln>
        </p:spPr>
      </p:pic>
      <p:pic>
        <p:nvPicPr>
          <p:cNvPr id="274" name="image230.png" descr="image230.png"/>
          <p:cNvPicPr>
            <a:picLocks noChangeAspect="1"/>
          </p:cNvPicPr>
          <p:nvPr/>
        </p:nvPicPr>
        <p:blipFill>
          <a:blip r:embed="rId2">
            <a:alphaModFix amt="32000"/>
            <a:extLst/>
          </a:blip>
          <a:srcRect l="42873" t="20002" r="43191" b="19812"/>
          <a:stretch>
            <a:fillRect/>
          </a:stretch>
        </p:blipFill>
        <p:spPr>
          <a:xfrm>
            <a:off x="16569220" y="3585473"/>
            <a:ext cx="887219" cy="4958378"/>
          </a:xfrm>
          <a:prstGeom prst="rect">
            <a:avLst/>
          </a:prstGeom>
          <a:ln w="12700">
            <a:miter lim="400000"/>
          </a:ln>
        </p:spPr>
      </p:pic>
      <p:pic>
        <p:nvPicPr>
          <p:cNvPr id="275" name="image230.png" descr="image230.png"/>
          <p:cNvPicPr>
            <a:picLocks noChangeAspect="1"/>
          </p:cNvPicPr>
          <p:nvPr/>
        </p:nvPicPr>
        <p:blipFill>
          <a:blip r:embed="rId2">
            <a:alphaModFix amt="32000"/>
            <a:extLst/>
          </a:blip>
          <a:srcRect l="42873" t="20002" r="43191" b="19812"/>
          <a:stretch>
            <a:fillRect/>
          </a:stretch>
        </p:blipFill>
        <p:spPr>
          <a:xfrm>
            <a:off x="17554584" y="3585473"/>
            <a:ext cx="887219" cy="4958378"/>
          </a:xfrm>
          <a:prstGeom prst="rect">
            <a:avLst/>
          </a:prstGeom>
          <a:ln w="12700">
            <a:miter lim="400000"/>
          </a:ln>
        </p:spPr>
      </p:pic>
      <p:pic>
        <p:nvPicPr>
          <p:cNvPr id="276" name="image230.png" descr="image230.png"/>
          <p:cNvPicPr>
            <a:picLocks noChangeAspect="1"/>
          </p:cNvPicPr>
          <p:nvPr/>
        </p:nvPicPr>
        <p:blipFill>
          <a:blip r:embed="rId2">
            <a:alphaModFix amt="32000"/>
            <a:extLst/>
          </a:blip>
          <a:srcRect l="42873" t="20002" r="43191" b="19812"/>
          <a:stretch>
            <a:fillRect/>
          </a:stretch>
        </p:blipFill>
        <p:spPr>
          <a:xfrm>
            <a:off x="18545531" y="3585473"/>
            <a:ext cx="887219" cy="4958378"/>
          </a:xfrm>
          <a:prstGeom prst="rect">
            <a:avLst/>
          </a:prstGeom>
          <a:ln w="12700">
            <a:miter lim="400000"/>
          </a:ln>
        </p:spPr>
      </p:pic>
      <p:sp>
        <p:nvSpPr>
          <p:cNvPr id="277" name="Activity: 15 Pencils"/>
          <p:cNvSpPr txBox="1"/>
          <p:nvPr/>
        </p:nvSpPr>
        <p:spPr>
          <a:xfrm>
            <a:off x="5602029" y="911366"/>
            <a:ext cx="11308875" cy="1539995"/>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b="1" sz="9600"/>
            </a:lvl1pPr>
          </a:lstStyle>
          <a:p>
            <a:pPr/>
            <a:r>
              <a:t>Activity: 15 Pencils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8" presetID="2" grpId="1" fill="hold">
                                  <p:stCondLst>
                                    <p:cond delay="0"/>
                                  </p:stCondLst>
                                  <p:iterate type="el" backwards="0">
                                    <p:tmAbs val="0"/>
                                  </p:iterate>
                                  <p:childTnLst>
                                    <p:anim calcmode="lin" valueType="num">
                                      <p:cBhvr>
                                        <p:cTn id="6" dur="500" fill="hold"/>
                                        <p:tgtEl>
                                          <p:spTgt spid="247"/>
                                        </p:tgtEl>
                                        <p:attrNameLst>
                                          <p:attrName>ppt_x</p:attrName>
                                        </p:attrNameLst>
                                      </p:cBhvr>
                                      <p:tavLst>
                                        <p:tav tm="0">
                                          <p:val>
                                            <p:strVal val="ppt_x"/>
                                          </p:val>
                                        </p:tav>
                                        <p:tav tm="100000">
                                          <p:val>
                                            <p:strVal val="0-ppt_w/2"/>
                                          </p:val>
                                        </p:tav>
                                      </p:tavLst>
                                    </p:anim>
                                    <p:anim calcmode="lin" valueType="num">
                                      <p:cBhvr>
                                        <p:cTn id="7" dur="500" fill="hold"/>
                                        <p:tgtEl>
                                          <p:spTgt spid="247"/>
                                        </p:tgtEl>
                                        <p:attrNameLst>
                                          <p:attrName>ppt_y</p:attrName>
                                        </p:attrNameLst>
                                      </p:cBhvr>
                                      <p:tavLst>
                                        <p:tav tm="0">
                                          <p:val>
                                            <p:strVal val="ppt_y"/>
                                          </p:val>
                                        </p:tav>
                                        <p:tav tm="100000">
                                          <p:val>
                                            <p:strVal val="ppt_y"/>
                                          </p:val>
                                        </p:tav>
                                      </p:tavLst>
                                    </p:anim>
                                    <p:set>
                                      <p:cBhvr>
                                        <p:cTn id="8" fill="hold">
                                          <p:stCondLst>
                                            <p:cond delay="499"/>
                                          </p:stCondLst>
                                        </p:cTn>
                                        <p:tgtEl>
                                          <p:spTgt spid="24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Class="exit" nodeType="clickEffect" presetSubtype="8" presetID="2" grpId="2" fill="hold">
                                  <p:stCondLst>
                                    <p:cond delay="0"/>
                                  </p:stCondLst>
                                  <p:iterate type="el" backwards="0">
                                    <p:tmAbs val="0"/>
                                  </p:iterate>
                                  <p:childTnLst>
                                    <p:anim calcmode="lin" valueType="num">
                                      <p:cBhvr>
                                        <p:cTn id="12" dur="500" fill="hold"/>
                                        <p:tgtEl>
                                          <p:spTgt spid="248"/>
                                        </p:tgtEl>
                                        <p:attrNameLst>
                                          <p:attrName>ppt_x</p:attrName>
                                        </p:attrNameLst>
                                      </p:cBhvr>
                                      <p:tavLst>
                                        <p:tav tm="0">
                                          <p:val>
                                            <p:strVal val="ppt_x"/>
                                          </p:val>
                                        </p:tav>
                                        <p:tav tm="100000">
                                          <p:val>
                                            <p:strVal val="0-ppt_w/2"/>
                                          </p:val>
                                        </p:tav>
                                      </p:tavLst>
                                    </p:anim>
                                    <p:anim calcmode="lin" valueType="num">
                                      <p:cBhvr>
                                        <p:cTn id="13" dur="500" fill="hold"/>
                                        <p:tgtEl>
                                          <p:spTgt spid="248"/>
                                        </p:tgtEl>
                                        <p:attrNameLst>
                                          <p:attrName>ppt_y</p:attrName>
                                        </p:attrNameLst>
                                      </p:cBhvr>
                                      <p:tavLst>
                                        <p:tav tm="0">
                                          <p:val>
                                            <p:strVal val="ppt_y"/>
                                          </p:val>
                                        </p:tav>
                                        <p:tav tm="100000">
                                          <p:val>
                                            <p:strVal val="ppt_y"/>
                                          </p:val>
                                        </p:tav>
                                      </p:tavLst>
                                    </p:anim>
                                    <p:set>
                                      <p:cBhvr>
                                        <p:cTn id="14" fill="hold">
                                          <p:stCondLst>
                                            <p:cond delay="499"/>
                                          </p:stCondLst>
                                        </p:cTn>
                                        <p:tgtEl>
                                          <p:spTgt spid="24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Class="exit" nodeType="clickEffect" presetSubtype="8" presetID="2" grpId="3" fill="hold">
                                  <p:stCondLst>
                                    <p:cond delay="0"/>
                                  </p:stCondLst>
                                  <p:iterate type="el" backwards="0">
                                    <p:tmAbs val="0"/>
                                  </p:iterate>
                                  <p:childTnLst>
                                    <p:anim calcmode="lin" valueType="num">
                                      <p:cBhvr>
                                        <p:cTn id="18" dur="500" fill="hold"/>
                                        <p:tgtEl>
                                          <p:spTgt spid="249"/>
                                        </p:tgtEl>
                                        <p:attrNameLst>
                                          <p:attrName>ppt_x</p:attrName>
                                        </p:attrNameLst>
                                      </p:cBhvr>
                                      <p:tavLst>
                                        <p:tav tm="0">
                                          <p:val>
                                            <p:strVal val="ppt_x"/>
                                          </p:val>
                                        </p:tav>
                                        <p:tav tm="100000">
                                          <p:val>
                                            <p:strVal val="0-ppt_w/2"/>
                                          </p:val>
                                        </p:tav>
                                      </p:tavLst>
                                    </p:anim>
                                    <p:anim calcmode="lin" valueType="num">
                                      <p:cBhvr>
                                        <p:cTn id="19" dur="500" fill="hold"/>
                                        <p:tgtEl>
                                          <p:spTgt spid="249"/>
                                        </p:tgtEl>
                                        <p:attrNameLst>
                                          <p:attrName>ppt_y</p:attrName>
                                        </p:attrNameLst>
                                      </p:cBhvr>
                                      <p:tavLst>
                                        <p:tav tm="0">
                                          <p:val>
                                            <p:strVal val="ppt_y"/>
                                          </p:val>
                                        </p:tav>
                                        <p:tav tm="100000">
                                          <p:val>
                                            <p:strVal val="ppt_y"/>
                                          </p:val>
                                        </p:tav>
                                      </p:tavLst>
                                    </p:anim>
                                    <p:set>
                                      <p:cBhvr>
                                        <p:cTn id="20" fill="hold">
                                          <p:stCondLst>
                                            <p:cond delay="499"/>
                                          </p:stCondLst>
                                        </p:cTn>
                                        <p:tgtEl>
                                          <p:spTgt spid="24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Class="exit" nodeType="clickEffect" presetSubtype="8" presetID="2" grpId="4" fill="hold">
                                  <p:stCondLst>
                                    <p:cond delay="0"/>
                                  </p:stCondLst>
                                  <p:iterate type="el" backwards="0">
                                    <p:tmAbs val="0"/>
                                  </p:iterate>
                                  <p:childTnLst>
                                    <p:anim calcmode="lin" valueType="num">
                                      <p:cBhvr>
                                        <p:cTn id="24" dur="500" fill="hold"/>
                                        <p:tgtEl>
                                          <p:spTgt spid="250"/>
                                        </p:tgtEl>
                                        <p:attrNameLst>
                                          <p:attrName>ppt_x</p:attrName>
                                        </p:attrNameLst>
                                      </p:cBhvr>
                                      <p:tavLst>
                                        <p:tav tm="0">
                                          <p:val>
                                            <p:strVal val="ppt_x"/>
                                          </p:val>
                                        </p:tav>
                                        <p:tav tm="100000">
                                          <p:val>
                                            <p:strVal val="0-ppt_w/2"/>
                                          </p:val>
                                        </p:tav>
                                      </p:tavLst>
                                    </p:anim>
                                    <p:anim calcmode="lin" valueType="num">
                                      <p:cBhvr>
                                        <p:cTn id="25" dur="500" fill="hold"/>
                                        <p:tgtEl>
                                          <p:spTgt spid="250"/>
                                        </p:tgtEl>
                                        <p:attrNameLst>
                                          <p:attrName>ppt_y</p:attrName>
                                        </p:attrNameLst>
                                      </p:cBhvr>
                                      <p:tavLst>
                                        <p:tav tm="0">
                                          <p:val>
                                            <p:strVal val="ppt_y"/>
                                          </p:val>
                                        </p:tav>
                                        <p:tav tm="100000">
                                          <p:val>
                                            <p:strVal val="ppt_y"/>
                                          </p:val>
                                        </p:tav>
                                      </p:tavLst>
                                    </p:anim>
                                    <p:set>
                                      <p:cBhvr>
                                        <p:cTn id="26" fill="hold">
                                          <p:stCondLst>
                                            <p:cond delay="499"/>
                                          </p:stCondLst>
                                        </p:cTn>
                                        <p:tgtEl>
                                          <p:spTgt spid="25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Class="exit" nodeType="clickEffect" presetSubtype="8" presetID="2" grpId="5" fill="hold">
                                  <p:stCondLst>
                                    <p:cond delay="0"/>
                                  </p:stCondLst>
                                  <p:iterate type="el" backwards="0">
                                    <p:tmAbs val="0"/>
                                  </p:iterate>
                                  <p:childTnLst>
                                    <p:anim calcmode="lin" valueType="num">
                                      <p:cBhvr>
                                        <p:cTn id="30" dur="500" fill="hold"/>
                                        <p:tgtEl>
                                          <p:spTgt spid="251"/>
                                        </p:tgtEl>
                                        <p:attrNameLst>
                                          <p:attrName>ppt_x</p:attrName>
                                        </p:attrNameLst>
                                      </p:cBhvr>
                                      <p:tavLst>
                                        <p:tav tm="0">
                                          <p:val>
                                            <p:strVal val="ppt_x"/>
                                          </p:val>
                                        </p:tav>
                                        <p:tav tm="100000">
                                          <p:val>
                                            <p:strVal val="0-ppt_w/2"/>
                                          </p:val>
                                        </p:tav>
                                      </p:tavLst>
                                    </p:anim>
                                    <p:anim calcmode="lin" valueType="num">
                                      <p:cBhvr>
                                        <p:cTn id="31" dur="500" fill="hold"/>
                                        <p:tgtEl>
                                          <p:spTgt spid="251"/>
                                        </p:tgtEl>
                                        <p:attrNameLst>
                                          <p:attrName>ppt_y</p:attrName>
                                        </p:attrNameLst>
                                      </p:cBhvr>
                                      <p:tavLst>
                                        <p:tav tm="0">
                                          <p:val>
                                            <p:strVal val="ppt_y"/>
                                          </p:val>
                                        </p:tav>
                                        <p:tav tm="100000">
                                          <p:val>
                                            <p:strVal val="ppt_y"/>
                                          </p:val>
                                        </p:tav>
                                      </p:tavLst>
                                    </p:anim>
                                    <p:set>
                                      <p:cBhvr>
                                        <p:cTn id="32" fill="hold">
                                          <p:stCondLst>
                                            <p:cond delay="499"/>
                                          </p:stCondLst>
                                        </p:cTn>
                                        <p:tgtEl>
                                          <p:spTgt spid="25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Class="exit" nodeType="clickEffect" presetSubtype="8" presetID="2" grpId="6" fill="hold">
                                  <p:stCondLst>
                                    <p:cond delay="0"/>
                                  </p:stCondLst>
                                  <p:iterate type="el" backwards="0">
                                    <p:tmAbs val="0"/>
                                  </p:iterate>
                                  <p:childTnLst>
                                    <p:anim calcmode="lin" valueType="num">
                                      <p:cBhvr>
                                        <p:cTn id="36" dur="500" fill="hold"/>
                                        <p:tgtEl>
                                          <p:spTgt spid="252"/>
                                        </p:tgtEl>
                                        <p:attrNameLst>
                                          <p:attrName>ppt_x</p:attrName>
                                        </p:attrNameLst>
                                      </p:cBhvr>
                                      <p:tavLst>
                                        <p:tav tm="0">
                                          <p:val>
                                            <p:strVal val="ppt_x"/>
                                          </p:val>
                                        </p:tav>
                                        <p:tav tm="100000">
                                          <p:val>
                                            <p:strVal val="0-ppt_w/2"/>
                                          </p:val>
                                        </p:tav>
                                      </p:tavLst>
                                    </p:anim>
                                    <p:anim calcmode="lin" valueType="num">
                                      <p:cBhvr>
                                        <p:cTn id="37" dur="500" fill="hold"/>
                                        <p:tgtEl>
                                          <p:spTgt spid="252"/>
                                        </p:tgtEl>
                                        <p:attrNameLst>
                                          <p:attrName>ppt_y</p:attrName>
                                        </p:attrNameLst>
                                      </p:cBhvr>
                                      <p:tavLst>
                                        <p:tav tm="0">
                                          <p:val>
                                            <p:strVal val="ppt_y"/>
                                          </p:val>
                                        </p:tav>
                                        <p:tav tm="100000">
                                          <p:val>
                                            <p:strVal val="ppt_y"/>
                                          </p:val>
                                        </p:tav>
                                      </p:tavLst>
                                    </p:anim>
                                    <p:set>
                                      <p:cBhvr>
                                        <p:cTn id="38" fill="hold">
                                          <p:stCondLst>
                                            <p:cond delay="499"/>
                                          </p:stCondLst>
                                        </p:cTn>
                                        <p:tgtEl>
                                          <p:spTgt spid="25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Class="exit" nodeType="clickEffect" presetSubtype="8" presetID="2" grpId="7" fill="hold">
                                  <p:stCondLst>
                                    <p:cond delay="0"/>
                                  </p:stCondLst>
                                  <p:iterate type="el" backwards="0">
                                    <p:tmAbs val="0"/>
                                  </p:iterate>
                                  <p:childTnLst>
                                    <p:anim calcmode="lin" valueType="num">
                                      <p:cBhvr>
                                        <p:cTn id="42" dur="500" fill="hold"/>
                                        <p:tgtEl>
                                          <p:spTgt spid="253"/>
                                        </p:tgtEl>
                                        <p:attrNameLst>
                                          <p:attrName>ppt_x</p:attrName>
                                        </p:attrNameLst>
                                      </p:cBhvr>
                                      <p:tavLst>
                                        <p:tav tm="0">
                                          <p:val>
                                            <p:strVal val="ppt_x"/>
                                          </p:val>
                                        </p:tav>
                                        <p:tav tm="100000">
                                          <p:val>
                                            <p:strVal val="0-ppt_w/2"/>
                                          </p:val>
                                        </p:tav>
                                      </p:tavLst>
                                    </p:anim>
                                    <p:anim calcmode="lin" valueType="num">
                                      <p:cBhvr>
                                        <p:cTn id="43" dur="500" fill="hold"/>
                                        <p:tgtEl>
                                          <p:spTgt spid="253"/>
                                        </p:tgtEl>
                                        <p:attrNameLst>
                                          <p:attrName>ppt_y</p:attrName>
                                        </p:attrNameLst>
                                      </p:cBhvr>
                                      <p:tavLst>
                                        <p:tav tm="0">
                                          <p:val>
                                            <p:strVal val="ppt_y"/>
                                          </p:val>
                                        </p:tav>
                                        <p:tav tm="100000">
                                          <p:val>
                                            <p:strVal val="ppt_y"/>
                                          </p:val>
                                        </p:tav>
                                      </p:tavLst>
                                    </p:anim>
                                    <p:set>
                                      <p:cBhvr>
                                        <p:cTn id="44" fill="hold">
                                          <p:stCondLst>
                                            <p:cond delay="499"/>
                                          </p:stCondLst>
                                        </p:cTn>
                                        <p:tgtEl>
                                          <p:spTgt spid="25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Class="exit" nodeType="clickEffect" presetSubtype="8" presetID="2" grpId="8" fill="hold">
                                  <p:stCondLst>
                                    <p:cond delay="0"/>
                                  </p:stCondLst>
                                  <p:iterate type="el" backwards="0">
                                    <p:tmAbs val="0"/>
                                  </p:iterate>
                                  <p:childTnLst>
                                    <p:anim calcmode="lin" valueType="num">
                                      <p:cBhvr>
                                        <p:cTn id="48" dur="500" fill="hold"/>
                                        <p:tgtEl>
                                          <p:spTgt spid="254"/>
                                        </p:tgtEl>
                                        <p:attrNameLst>
                                          <p:attrName>ppt_x</p:attrName>
                                        </p:attrNameLst>
                                      </p:cBhvr>
                                      <p:tavLst>
                                        <p:tav tm="0">
                                          <p:val>
                                            <p:strVal val="ppt_x"/>
                                          </p:val>
                                        </p:tav>
                                        <p:tav tm="100000">
                                          <p:val>
                                            <p:strVal val="0-ppt_w/2"/>
                                          </p:val>
                                        </p:tav>
                                      </p:tavLst>
                                    </p:anim>
                                    <p:anim calcmode="lin" valueType="num">
                                      <p:cBhvr>
                                        <p:cTn id="49" dur="500" fill="hold"/>
                                        <p:tgtEl>
                                          <p:spTgt spid="254"/>
                                        </p:tgtEl>
                                        <p:attrNameLst>
                                          <p:attrName>ppt_y</p:attrName>
                                        </p:attrNameLst>
                                      </p:cBhvr>
                                      <p:tavLst>
                                        <p:tav tm="0">
                                          <p:val>
                                            <p:strVal val="ppt_y"/>
                                          </p:val>
                                        </p:tav>
                                        <p:tav tm="100000">
                                          <p:val>
                                            <p:strVal val="ppt_y"/>
                                          </p:val>
                                        </p:tav>
                                      </p:tavLst>
                                    </p:anim>
                                    <p:set>
                                      <p:cBhvr>
                                        <p:cTn id="50" fill="hold">
                                          <p:stCondLst>
                                            <p:cond delay="499"/>
                                          </p:stCondLst>
                                        </p:cTn>
                                        <p:tgtEl>
                                          <p:spTgt spid="25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Class="exit" nodeType="clickEffect" presetSubtype="8" presetID="2" grpId="9" fill="hold">
                                  <p:stCondLst>
                                    <p:cond delay="0"/>
                                  </p:stCondLst>
                                  <p:iterate type="el" backwards="0">
                                    <p:tmAbs val="0"/>
                                  </p:iterate>
                                  <p:childTnLst>
                                    <p:anim calcmode="lin" valueType="num">
                                      <p:cBhvr>
                                        <p:cTn id="54" dur="500" fill="hold"/>
                                        <p:tgtEl>
                                          <p:spTgt spid="255"/>
                                        </p:tgtEl>
                                        <p:attrNameLst>
                                          <p:attrName>ppt_x</p:attrName>
                                        </p:attrNameLst>
                                      </p:cBhvr>
                                      <p:tavLst>
                                        <p:tav tm="0">
                                          <p:val>
                                            <p:strVal val="ppt_x"/>
                                          </p:val>
                                        </p:tav>
                                        <p:tav tm="100000">
                                          <p:val>
                                            <p:strVal val="0-ppt_w/2"/>
                                          </p:val>
                                        </p:tav>
                                      </p:tavLst>
                                    </p:anim>
                                    <p:anim calcmode="lin" valueType="num">
                                      <p:cBhvr>
                                        <p:cTn id="55" dur="500" fill="hold"/>
                                        <p:tgtEl>
                                          <p:spTgt spid="255"/>
                                        </p:tgtEl>
                                        <p:attrNameLst>
                                          <p:attrName>ppt_y</p:attrName>
                                        </p:attrNameLst>
                                      </p:cBhvr>
                                      <p:tavLst>
                                        <p:tav tm="0">
                                          <p:val>
                                            <p:strVal val="ppt_y"/>
                                          </p:val>
                                        </p:tav>
                                        <p:tav tm="100000">
                                          <p:val>
                                            <p:strVal val="ppt_y"/>
                                          </p:val>
                                        </p:tav>
                                      </p:tavLst>
                                    </p:anim>
                                    <p:set>
                                      <p:cBhvr>
                                        <p:cTn id="56" fill="hold">
                                          <p:stCondLst>
                                            <p:cond delay="499"/>
                                          </p:stCondLst>
                                        </p:cTn>
                                        <p:tgtEl>
                                          <p:spTgt spid="25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Class="exit" nodeType="clickEffect" presetSubtype="8" presetID="2" grpId="10" fill="hold">
                                  <p:stCondLst>
                                    <p:cond delay="0"/>
                                  </p:stCondLst>
                                  <p:iterate type="el" backwards="0">
                                    <p:tmAbs val="0"/>
                                  </p:iterate>
                                  <p:childTnLst>
                                    <p:anim calcmode="lin" valueType="num">
                                      <p:cBhvr>
                                        <p:cTn id="60" dur="500" fill="hold"/>
                                        <p:tgtEl>
                                          <p:spTgt spid="256"/>
                                        </p:tgtEl>
                                        <p:attrNameLst>
                                          <p:attrName>ppt_x</p:attrName>
                                        </p:attrNameLst>
                                      </p:cBhvr>
                                      <p:tavLst>
                                        <p:tav tm="0">
                                          <p:val>
                                            <p:strVal val="ppt_x"/>
                                          </p:val>
                                        </p:tav>
                                        <p:tav tm="100000">
                                          <p:val>
                                            <p:strVal val="0-ppt_w/2"/>
                                          </p:val>
                                        </p:tav>
                                      </p:tavLst>
                                    </p:anim>
                                    <p:anim calcmode="lin" valueType="num">
                                      <p:cBhvr>
                                        <p:cTn id="61" dur="500" fill="hold"/>
                                        <p:tgtEl>
                                          <p:spTgt spid="256"/>
                                        </p:tgtEl>
                                        <p:attrNameLst>
                                          <p:attrName>ppt_y</p:attrName>
                                        </p:attrNameLst>
                                      </p:cBhvr>
                                      <p:tavLst>
                                        <p:tav tm="0">
                                          <p:val>
                                            <p:strVal val="ppt_y"/>
                                          </p:val>
                                        </p:tav>
                                        <p:tav tm="100000">
                                          <p:val>
                                            <p:strVal val="ppt_y"/>
                                          </p:val>
                                        </p:tav>
                                      </p:tavLst>
                                    </p:anim>
                                    <p:set>
                                      <p:cBhvr>
                                        <p:cTn id="62" fill="hold">
                                          <p:stCondLst>
                                            <p:cond delay="499"/>
                                          </p:stCondLst>
                                        </p:cTn>
                                        <p:tgtEl>
                                          <p:spTgt spid="25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Class="exit" nodeType="clickEffect" presetSubtype="8" presetID="2" grpId="11" fill="hold">
                                  <p:stCondLst>
                                    <p:cond delay="0"/>
                                  </p:stCondLst>
                                  <p:iterate type="el" backwards="0">
                                    <p:tmAbs val="0"/>
                                  </p:iterate>
                                  <p:childTnLst>
                                    <p:anim calcmode="lin" valueType="num">
                                      <p:cBhvr>
                                        <p:cTn id="66" dur="500" fill="hold"/>
                                        <p:tgtEl>
                                          <p:spTgt spid="257"/>
                                        </p:tgtEl>
                                        <p:attrNameLst>
                                          <p:attrName>ppt_x</p:attrName>
                                        </p:attrNameLst>
                                      </p:cBhvr>
                                      <p:tavLst>
                                        <p:tav tm="0">
                                          <p:val>
                                            <p:strVal val="ppt_x"/>
                                          </p:val>
                                        </p:tav>
                                        <p:tav tm="100000">
                                          <p:val>
                                            <p:strVal val="0-ppt_w/2"/>
                                          </p:val>
                                        </p:tav>
                                      </p:tavLst>
                                    </p:anim>
                                    <p:anim calcmode="lin" valueType="num">
                                      <p:cBhvr>
                                        <p:cTn id="67" dur="500" fill="hold"/>
                                        <p:tgtEl>
                                          <p:spTgt spid="257"/>
                                        </p:tgtEl>
                                        <p:attrNameLst>
                                          <p:attrName>ppt_y</p:attrName>
                                        </p:attrNameLst>
                                      </p:cBhvr>
                                      <p:tavLst>
                                        <p:tav tm="0">
                                          <p:val>
                                            <p:strVal val="ppt_y"/>
                                          </p:val>
                                        </p:tav>
                                        <p:tav tm="100000">
                                          <p:val>
                                            <p:strVal val="ppt_y"/>
                                          </p:val>
                                        </p:tav>
                                      </p:tavLst>
                                    </p:anim>
                                    <p:set>
                                      <p:cBhvr>
                                        <p:cTn id="68" fill="hold">
                                          <p:stCondLst>
                                            <p:cond delay="499"/>
                                          </p:stCondLst>
                                        </p:cTn>
                                        <p:tgtEl>
                                          <p:spTgt spid="25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Class="exit" nodeType="clickEffect" presetSubtype="8" presetID="2" grpId="12" fill="hold">
                                  <p:stCondLst>
                                    <p:cond delay="0"/>
                                  </p:stCondLst>
                                  <p:iterate type="el" backwards="0">
                                    <p:tmAbs val="0"/>
                                  </p:iterate>
                                  <p:childTnLst>
                                    <p:anim calcmode="lin" valueType="num">
                                      <p:cBhvr>
                                        <p:cTn id="72" dur="500" fill="hold"/>
                                        <p:tgtEl>
                                          <p:spTgt spid="258"/>
                                        </p:tgtEl>
                                        <p:attrNameLst>
                                          <p:attrName>ppt_x</p:attrName>
                                        </p:attrNameLst>
                                      </p:cBhvr>
                                      <p:tavLst>
                                        <p:tav tm="0">
                                          <p:val>
                                            <p:strVal val="ppt_x"/>
                                          </p:val>
                                        </p:tav>
                                        <p:tav tm="100000">
                                          <p:val>
                                            <p:strVal val="0-ppt_w/2"/>
                                          </p:val>
                                        </p:tav>
                                      </p:tavLst>
                                    </p:anim>
                                    <p:anim calcmode="lin" valueType="num">
                                      <p:cBhvr>
                                        <p:cTn id="73" dur="500" fill="hold"/>
                                        <p:tgtEl>
                                          <p:spTgt spid="258"/>
                                        </p:tgtEl>
                                        <p:attrNameLst>
                                          <p:attrName>ppt_y</p:attrName>
                                        </p:attrNameLst>
                                      </p:cBhvr>
                                      <p:tavLst>
                                        <p:tav tm="0">
                                          <p:val>
                                            <p:strVal val="ppt_y"/>
                                          </p:val>
                                        </p:tav>
                                        <p:tav tm="100000">
                                          <p:val>
                                            <p:strVal val="ppt_y"/>
                                          </p:val>
                                        </p:tav>
                                      </p:tavLst>
                                    </p:anim>
                                    <p:set>
                                      <p:cBhvr>
                                        <p:cTn id="74" fill="hold">
                                          <p:stCondLst>
                                            <p:cond delay="499"/>
                                          </p:stCondLst>
                                        </p:cTn>
                                        <p:tgtEl>
                                          <p:spTgt spid="25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Class="exit" nodeType="clickEffect" presetSubtype="8" presetID="2" grpId="13" fill="hold">
                                  <p:stCondLst>
                                    <p:cond delay="0"/>
                                  </p:stCondLst>
                                  <p:iterate type="el" backwards="0">
                                    <p:tmAbs val="0"/>
                                  </p:iterate>
                                  <p:childTnLst>
                                    <p:anim calcmode="lin" valueType="num">
                                      <p:cBhvr>
                                        <p:cTn id="78" dur="500" fill="hold"/>
                                        <p:tgtEl>
                                          <p:spTgt spid="259"/>
                                        </p:tgtEl>
                                        <p:attrNameLst>
                                          <p:attrName>ppt_x</p:attrName>
                                        </p:attrNameLst>
                                      </p:cBhvr>
                                      <p:tavLst>
                                        <p:tav tm="0">
                                          <p:val>
                                            <p:strVal val="ppt_x"/>
                                          </p:val>
                                        </p:tav>
                                        <p:tav tm="100000">
                                          <p:val>
                                            <p:strVal val="0-ppt_w/2"/>
                                          </p:val>
                                        </p:tav>
                                      </p:tavLst>
                                    </p:anim>
                                    <p:anim calcmode="lin" valueType="num">
                                      <p:cBhvr>
                                        <p:cTn id="79" dur="500" fill="hold"/>
                                        <p:tgtEl>
                                          <p:spTgt spid="259"/>
                                        </p:tgtEl>
                                        <p:attrNameLst>
                                          <p:attrName>ppt_y</p:attrName>
                                        </p:attrNameLst>
                                      </p:cBhvr>
                                      <p:tavLst>
                                        <p:tav tm="0">
                                          <p:val>
                                            <p:strVal val="ppt_y"/>
                                          </p:val>
                                        </p:tav>
                                        <p:tav tm="100000">
                                          <p:val>
                                            <p:strVal val="ppt_y"/>
                                          </p:val>
                                        </p:tav>
                                      </p:tavLst>
                                    </p:anim>
                                    <p:set>
                                      <p:cBhvr>
                                        <p:cTn id="80" fill="hold">
                                          <p:stCondLst>
                                            <p:cond delay="499"/>
                                          </p:stCondLst>
                                        </p:cTn>
                                        <p:tgtEl>
                                          <p:spTgt spid="259"/>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Class="exit" nodeType="clickEffect" presetSubtype="8" presetID="2" grpId="14" fill="hold">
                                  <p:stCondLst>
                                    <p:cond delay="0"/>
                                  </p:stCondLst>
                                  <p:iterate type="el" backwards="0">
                                    <p:tmAbs val="0"/>
                                  </p:iterate>
                                  <p:childTnLst>
                                    <p:anim calcmode="lin" valueType="num">
                                      <p:cBhvr>
                                        <p:cTn id="84" dur="500" fill="hold"/>
                                        <p:tgtEl>
                                          <p:spTgt spid="260"/>
                                        </p:tgtEl>
                                        <p:attrNameLst>
                                          <p:attrName>ppt_x</p:attrName>
                                        </p:attrNameLst>
                                      </p:cBhvr>
                                      <p:tavLst>
                                        <p:tav tm="0">
                                          <p:val>
                                            <p:strVal val="ppt_x"/>
                                          </p:val>
                                        </p:tav>
                                        <p:tav tm="100000">
                                          <p:val>
                                            <p:strVal val="0-ppt_w/2"/>
                                          </p:val>
                                        </p:tav>
                                      </p:tavLst>
                                    </p:anim>
                                    <p:anim calcmode="lin" valueType="num">
                                      <p:cBhvr>
                                        <p:cTn id="85" dur="500" fill="hold"/>
                                        <p:tgtEl>
                                          <p:spTgt spid="260"/>
                                        </p:tgtEl>
                                        <p:attrNameLst>
                                          <p:attrName>ppt_y</p:attrName>
                                        </p:attrNameLst>
                                      </p:cBhvr>
                                      <p:tavLst>
                                        <p:tav tm="0">
                                          <p:val>
                                            <p:strVal val="ppt_y"/>
                                          </p:val>
                                        </p:tav>
                                        <p:tav tm="100000">
                                          <p:val>
                                            <p:strVal val="ppt_y"/>
                                          </p:val>
                                        </p:tav>
                                      </p:tavLst>
                                    </p:anim>
                                    <p:set>
                                      <p:cBhvr>
                                        <p:cTn id="86" fill="hold">
                                          <p:stCondLst>
                                            <p:cond delay="499"/>
                                          </p:stCondLst>
                                        </p:cTn>
                                        <p:tgtEl>
                                          <p:spTgt spid="260"/>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Class="exit" nodeType="clickEffect" presetSubtype="8" presetID="2" grpId="15" fill="hold">
                                  <p:stCondLst>
                                    <p:cond delay="0"/>
                                  </p:stCondLst>
                                  <p:iterate type="el" backwards="0">
                                    <p:tmAbs val="0"/>
                                  </p:iterate>
                                  <p:childTnLst>
                                    <p:anim calcmode="lin" valueType="num">
                                      <p:cBhvr>
                                        <p:cTn id="90" dur="500" fill="hold"/>
                                        <p:tgtEl>
                                          <p:spTgt spid="261"/>
                                        </p:tgtEl>
                                        <p:attrNameLst>
                                          <p:attrName>ppt_x</p:attrName>
                                        </p:attrNameLst>
                                      </p:cBhvr>
                                      <p:tavLst>
                                        <p:tav tm="0">
                                          <p:val>
                                            <p:strVal val="ppt_x"/>
                                          </p:val>
                                        </p:tav>
                                        <p:tav tm="100000">
                                          <p:val>
                                            <p:strVal val="0-ppt_w/2"/>
                                          </p:val>
                                        </p:tav>
                                      </p:tavLst>
                                    </p:anim>
                                    <p:anim calcmode="lin" valueType="num">
                                      <p:cBhvr>
                                        <p:cTn id="91" dur="500" fill="hold"/>
                                        <p:tgtEl>
                                          <p:spTgt spid="261"/>
                                        </p:tgtEl>
                                        <p:attrNameLst>
                                          <p:attrName>ppt_y</p:attrName>
                                        </p:attrNameLst>
                                      </p:cBhvr>
                                      <p:tavLst>
                                        <p:tav tm="0">
                                          <p:val>
                                            <p:strVal val="ppt_y"/>
                                          </p:val>
                                        </p:tav>
                                        <p:tav tm="100000">
                                          <p:val>
                                            <p:strVal val="ppt_y"/>
                                          </p:val>
                                        </p:tav>
                                      </p:tavLst>
                                    </p:anim>
                                    <p:set>
                                      <p:cBhvr>
                                        <p:cTn id="92" fill="hold">
                                          <p:stCondLst>
                                            <p:cond delay="499"/>
                                          </p:stCondLst>
                                        </p:cTn>
                                        <p:tgtEl>
                                          <p:spTgt spid="26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3" grpId="7"/>
      <p:bldP build="whole" bldLvl="1" animBg="1" rev="0" advAuto="0" spid="255" grpId="9"/>
      <p:bldP build="whole" bldLvl="1" animBg="1" rev="0" advAuto="0" spid="247" grpId="1"/>
      <p:bldP build="whole" bldLvl="1" animBg="1" rev="0" advAuto="0" spid="260" grpId="14"/>
      <p:bldP build="whole" bldLvl="1" animBg="1" rev="0" advAuto="0" spid="256" grpId="10"/>
      <p:bldP build="whole" bldLvl="1" animBg="1" rev="0" advAuto="0" spid="248" grpId="2"/>
      <p:bldP build="whole" bldLvl="1" animBg="1" rev="0" advAuto="0" spid="249" grpId="3"/>
      <p:bldP build="whole" bldLvl="1" animBg="1" rev="0" advAuto="0" spid="251" grpId="5"/>
      <p:bldP build="whole" bldLvl="1" animBg="1" rev="0" advAuto="0" spid="257" grpId="11"/>
      <p:bldP build="whole" bldLvl="1" animBg="1" rev="0" advAuto="0" spid="259" grpId="13"/>
      <p:bldP build="whole" bldLvl="1" animBg="1" rev="0" advAuto="0" spid="254" grpId="8"/>
      <p:bldP build="whole" bldLvl="1" animBg="1" rev="0" advAuto="0" spid="261" grpId="15"/>
      <p:bldP build="whole" bldLvl="1" animBg="1" rev="0" advAuto="0" spid="252" grpId="6"/>
      <p:bldP build="whole" bldLvl="1" animBg="1" rev="0" advAuto="0" spid="250" grpId="4"/>
      <p:bldP build="whole" bldLvl="1" animBg="1" rev="0" advAuto="0" spid="258" grpId="12"/>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9" name="image230.png" descr="image230.png"/>
          <p:cNvPicPr>
            <a:picLocks noChangeAspect="1"/>
          </p:cNvPicPr>
          <p:nvPr/>
        </p:nvPicPr>
        <p:blipFill>
          <a:blip r:embed="rId2">
            <a:alphaModFix amt="12722"/>
            <a:extLst/>
          </a:blip>
          <a:srcRect l="42873" t="20002" r="43191" b="19812"/>
          <a:stretch>
            <a:fillRect/>
          </a:stretch>
        </p:blipFill>
        <p:spPr>
          <a:xfrm>
            <a:off x="13691110" y="3585473"/>
            <a:ext cx="887219" cy="4958378"/>
          </a:xfrm>
          <a:prstGeom prst="rect">
            <a:avLst/>
          </a:prstGeom>
          <a:ln w="12700">
            <a:miter lim="400000"/>
          </a:ln>
        </p:spPr>
      </p:pic>
      <p:sp>
        <p:nvSpPr>
          <p:cNvPr id="280" name="1"/>
          <p:cNvSpPr txBox="1"/>
          <p:nvPr/>
        </p:nvSpPr>
        <p:spPr>
          <a:xfrm>
            <a:off x="4425500" y="5753394"/>
            <a:ext cx="478106" cy="737762"/>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b="1" sz="4000"/>
            </a:lvl1pPr>
          </a:lstStyle>
          <a:p>
            <a:pPr/>
            <a:r>
              <a:t>1</a:t>
            </a:r>
          </a:p>
        </p:txBody>
      </p:sp>
      <p:sp>
        <p:nvSpPr>
          <p:cNvPr id="281" name="2"/>
          <p:cNvSpPr txBox="1"/>
          <p:nvPr/>
        </p:nvSpPr>
        <p:spPr>
          <a:xfrm>
            <a:off x="5458483" y="5753394"/>
            <a:ext cx="478107" cy="737762"/>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b="1" sz="4000"/>
            </a:lvl1pPr>
          </a:lstStyle>
          <a:p>
            <a:pPr/>
            <a:r>
              <a:t>2</a:t>
            </a:r>
          </a:p>
        </p:txBody>
      </p:sp>
      <p:sp>
        <p:nvSpPr>
          <p:cNvPr id="282" name="3"/>
          <p:cNvSpPr txBox="1"/>
          <p:nvPr/>
        </p:nvSpPr>
        <p:spPr>
          <a:xfrm>
            <a:off x="6520312" y="5753394"/>
            <a:ext cx="478106" cy="737762"/>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b="1" sz="4000"/>
            </a:lvl1pPr>
          </a:lstStyle>
          <a:p>
            <a:pPr/>
            <a:r>
              <a:t>3</a:t>
            </a:r>
          </a:p>
        </p:txBody>
      </p:sp>
      <p:sp>
        <p:nvSpPr>
          <p:cNvPr id="283" name="4"/>
          <p:cNvSpPr txBox="1"/>
          <p:nvPr/>
        </p:nvSpPr>
        <p:spPr>
          <a:xfrm>
            <a:off x="7575909" y="5717952"/>
            <a:ext cx="478107" cy="737762"/>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b="1" sz="4000"/>
            </a:lvl1pPr>
          </a:lstStyle>
          <a:p>
            <a:pPr/>
            <a:r>
              <a:t>4</a:t>
            </a:r>
          </a:p>
        </p:txBody>
      </p:sp>
      <p:sp>
        <p:nvSpPr>
          <p:cNvPr id="284" name="5"/>
          <p:cNvSpPr txBox="1"/>
          <p:nvPr/>
        </p:nvSpPr>
        <p:spPr>
          <a:xfrm>
            <a:off x="8630863" y="5753394"/>
            <a:ext cx="478107" cy="737762"/>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b="1" sz="4000"/>
            </a:lvl1pPr>
          </a:lstStyle>
          <a:p>
            <a:pPr/>
            <a:r>
              <a:t>5</a:t>
            </a:r>
          </a:p>
        </p:txBody>
      </p:sp>
      <p:sp>
        <p:nvSpPr>
          <p:cNvPr id="285" name="6"/>
          <p:cNvSpPr txBox="1"/>
          <p:nvPr/>
        </p:nvSpPr>
        <p:spPr>
          <a:xfrm>
            <a:off x="9651310" y="5753394"/>
            <a:ext cx="478106" cy="737762"/>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b="1" sz="4000"/>
            </a:lvl1pPr>
          </a:lstStyle>
          <a:p>
            <a:pPr/>
            <a:r>
              <a:t>6</a:t>
            </a:r>
          </a:p>
        </p:txBody>
      </p:sp>
      <p:sp>
        <p:nvSpPr>
          <p:cNvPr id="286" name="7"/>
          <p:cNvSpPr txBox="1"/>
          <p:nvPr/>
        </p:nvSpPr>
        <p:spPr>
          <a:xfrm>
            <a:off x="10768049" y="5753394"/>
            <a:ext cx="478107" cy="737762"/>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b="1" sz="4000"/>
            </a:lvl1pPr>
          </a:lstStyle>
          <a:p>
            <a:pPr/>
            <a:r>
              <a:t>7</a:t>
            </a:r>
          </a:p>
        </p:txBody>
      </p:sp>
      <p:sp>
        <p:nvSpPr>
          <p:cNvPr id="287" name="8"/>
          <p:cNvSpPr txBox="1"/>
          <p:nvPr/>
        </p:nvSpPr>
        <p:spPr>
          <a:xfrm>
            <a:off x="11781242" y="5753394"/>
            <a:ext cx="478106" cy="737762"/>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b="1" sz="4000"/>
            </a:lvl1pPr>
          </a:lstStyle>
          <a:p>
            <a:pPr/>
            <a:r>
              <a:t>8</a:t>
            </a:r>
          </a:p>
        </p:txBody>
      </p:sp>
      <p:sp>
        <p:nvSpPr>
          <p:cNvPr id="288" name="9"/>
          <p:cNvSpPr txBox="1"/>
          <p:nvPr/>
        </p:nvSpPr>
        <p:spPr>
          <a:xfrm>
            <a:off x="12782698" y="5753394"/>
            <a:ext cx="478106" cy="737762"/>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b="1" sz="4000"/>
            </a:lvl1pPr>
          </a:lstStyle>
          <a:p>
            <a:pPr/>
            <a:r>
              <a:t>9</a:t>
            </a:r>
          </a:p>
        </p:txBody>
      </p:sp>
      <p:sp>
        <p:nvSpPr>
          <p:cNvPr id="289" name="1…"/>
          <p:cNvSpPr txBox="1"/>
          <p:nvPr/>
        </p:nvSpPr>
        <p:spPr>
          <a:xfrm>
            <a:off x="13775069" y="5422386"/>
            <a:ext cx="637104" cy="130926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p>
            <a:pPr>
              <a:defRPr b="1" sz="4000"/>
            </a:pPr>
            <a:r>
              <a:t>1</a:t>
            </a:r>
            <a:endParaRPr b="0">
              <a:latin typeface="Futura Bold BT"/>
              <a:ea typeface="Futura Bold BT"/>
              <a:cs typeface="Futura Bold BT"/>
              <a:sym typeface="Futura Bold BT"/>
            </a:endParaRPr>
          </a:p>
          <a:p>
            <a:pPr>
              <a:defRPr b="1" sz="4000"/>
            </a:pPr>
            <a:r>
              <a:t>0</a:t>
            </a:r>
          </a:p>
        </p:txBody>
      </p:sp>
      <p:sp>
        <p:nvSpPr>
          <p:cNvPr id="290" name="1…"/>
          <p:cNvSpPr txBox="1"/>
          <p:nvPr/>
        </p:nvSpPr>
        <p:spPr>
          <a:xfrm>
            <a:off x="14717830" y="5411859"/>
            <a:ext cx="637104" cy="1309262"/>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p>
            <a:pPr>
              <a:defRPr b="1" sz="4000"/>
            </a:pPr>
            <a:r>
              <a:t>1</a:t>
            </a:r>
            <a:endParaRPr b="0">
              <a:latin typeface="Futura Bold BT"/>
              <a:ea typeface="Futura Bold BT"/>
              <a:cs typeface="Futura Bold BT"/>
              <a:sym typeface="Futura Bold BT"/>
            </a:endParaRPr>
          </a:p>
          <a:p>
            <a:pPr>
              <a:defRPr b="1" sz="4000"/>
            </a:pPr>
            <a:r>
              <a:t>1</a:t>
            </a:r>
          </a:p>
        </p:txBody>
      </p:sp>
      <p:sp>
        <p:nvSpPr>
          <p:cNvPr id="291" name="1…"/>
          <p:cNvSpPr txBox="1"/>
          <p:nvPr/>
        </p:nvSpPr>
        <p:spPr>
          <a:xfrm>
            <a:off x="15688930" y="5422386"/>
            <a:ext cx="637105" cy="130926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p>
            <a:pPr>
              <a:defRPr b="1" sz="4000"/>
            </a:pPr>
            <a:r>
              <a:t>1</a:t>
            </a:r>
            <a:endParaRPr b="0">
              <a:latin typeface="Futura Bold BT"/>
              <a:ea typeface="Futura Bold BT"/>
              <a:cs typeface="Futura Bold BT"/>
              <a:sym typeface="Futura Bold BT"/>
            </a:endParaRPr>
          </a:p>
          <a:p>
            <a:pPr>
              <a:defRPr b="1" sz="4000"/>
            </a:pPr>
            <a:r>
              <a:t>2</a:t>
            </a:r>
          </a:p>
        </p:txBody>
      </p:sp>
      <p:sp>
        <p:nvSpPr>
          <p:cNvPr id="292" name="1…"/>
          <p:cNvSpPr txBox="1"/>
          <p:nvPr/>
        </p:nvSpPr>
        <p:spPr>
          <a:xfrm>
            <a:off x="16648870" y="5422386"/>
            <a:ext cx="637105" cy="130926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p>
            <a:pPr>
              <a:defRPr b="1" sz="4000"/>
            </a:pPr>
            <a:r>
              <a:t>1</a:t>
            </a:r>
            <a:endParaRPr b="0">
              <a:latin typeface="Futura Bold BT"/>
              <a:ea typeface="Futura Bold BT"/>
              <a:cs typeface="Futura Bold BT"/>
              <a:sym typeface="Futura Bold BT"/>
            </a:endParaRPr>
          </a:p>
          <a:p>
            <a:pPr>
              <a:defRPr b="1" sz="4000"/>
            </a:pPr>
            <a:r>
              <a:t>3</a:t>
            </a:r>
          </a:p>
        </p:txBody>
      </p:sp>
      <p:sp>
        <p:nvSpPr>
          <p:cNvPr id="293" name="1…"/>
          <p:cNvSpPr txBox="1"/>
          <p:nvPr/>
        </p:nvSpPr>
        <p:spPr>
          <a:xfrm>
            <a:off x="17637281" y="5422386"/>
            <a:ext cx="637105" cy="130926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p>
            <a:pPr>
              <a:defRPr b="1" sz="4000"/>
            </a:pPr>
            <a:r>
              <a:t>1</a:t>
            </a:r>
            <a:endParaRPr b="0">
              <a:latin typeface="Futura Bold BT"/>
              <a:ea typeface="Futura Bold BT"/>
              <a:cs typeface="Futura Bold BT"/>
              <a:sym typeface="Futura Bold BT"/>
            </a:endParaRPr>
          </a:p>
          <a:p>
            <a:pPr>
              <a:defRPr b="1" sz="4000"/>
            </a:pPr>
            <a:r>
              <a:t>4</a:t>
            </a:r>
          </a:p>
        </p:txBody>
      </p:sp>
      <p:sp>
        <p:nvSpPr>
          <p:cNvPr id="294" name="1…"/>
          <p:cNvSpPr txBox="1"/>
          <p:nvPr/>
        </p:nvSpPr>
        <p:spPr>
          <a:xfrm>
            <a:off x="18618790" y="5457828"/>
            <a:ext cx="637105" cy="130926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p>
            <a:pPr>
              <a:defRPr b="1" sz="4000"/>
            </a:pPr>
            <a:r>
              <a:t>1</a:t>
            </a:r>
            <a:endParaRPr b="0">
              <a:latin typeface="Futura Bold BT"/>
              <a:ea typeface="Futura Bold BT"/>
              <a:cs typeface="Futura Bold BT"/>
              <a:sym typeface="Futura Bold BT"/>
            </a:endParaRPr>
          </a:p>
          <a:p>
            <a:pPr>
              <a:defRPr b="1" sz="4000"/>
            </a:pPr>
            <a:r>
              <a:t>5</a:t>
            </a:r>
          </a:p>
        </p:txBody>
      </p:sp>
      <p:pic>
        <p:nvPicPr>
          <p:cNvPr id="295" name="image230.png" descr="image230.png"/>
          <p:cNvPicPr>
            <a:picLocks noChangeAspect="1"/>
          </p:cNvPicPr>
          <p:nvPr/>
        </p:nvPicPr>
        <p:blipFill>
          <a:blip r:embed="rId2">
            <a:alphaModFix amt="12722"/>
            <a:extLst/>
          </a:blip>
          <a:srcRect l="42873" t="20002" r="43191" b="19812"/>
          <a:stretch>
            <a:fillRect/>
          </a:stretch>
        </p:blipFill>
        <p:spPr>
          <a:xfrm>
            <a:off x="4338228" y="3585475"/>
            <a:ext cx="887219" cy="4958378"/>
          </a:xfrm>
          <a:prstGeom prst="rect">
            <a:avLst/>
          </a:prstGeom>
          <a:ln w="12700">
            <a:miter lim="400000"/>
          </a:ln>
        </p:spPr>
      </p:pic>
      <p:pic>
        <p:nvPicPr>
          <p:cNvPr id="296" name="image230.png" descr="image230.png"/>
          <p:cNvPicPr>
            <a:picLocks noChangeAspect="1"/>
          </p:cNvPicPr>
          <p:nvPr/>
        </p:nvPicPr>
        <p:blipFill>
          <a:blip r:embed="rId2">
            <a:alphaModFix amt="12722"/>
            <a:extLst/>
          </a:blip>
          <a:srcRect l="43084" t="21903" r="43525" b="19987"/>
          <a:stretch>
            <a:fillRect/>
          </a:stretch>
        </p:blipFill>
        <p:spPr>
          <a:xfrm>
            <a:off x="5399414" y="3742056"/>
            <a:ext cx="852425" cy="4787473"/>
          </a:xfrm>
          <a:prstGeom prst="rect">
            <a:avLst/>
          </a:prstGeom>
          <a:ln w="12700">
            <a:miter lim="400000"/>
          </a:ln>
        </p:spPr>
      </p:pic>
      <p:pic>
        <p:nvPicPr>
          <p:cNvPr id="297" name="image230.png" descr="image230.png"/>
          <p:cNvPicPr>
            <a:picLocks noChangeAspect="1"/>
          </p:cNvPicPr>
          <p:nvPr/>
        </p:nvPicPr>
        <p:blipFill>
          <a:blip r:embed="rId2">
            <a:alphaModFix amt="12722"/>
            <a:extLst/>
          </a:blip>
          <a:srcRect l="42727" t="21904" r="43337" b="19812"/>
          <a:stretch>
            <a:fillRect/>
          </a:stretch>
        </p:blipFill>
        <p:spPr>
          <a:xfrm>
            <a:off x="6425800" y="3742054"/>
            <a:ext cx="887219" cy="4801799"/>
          </a:xfrm>
          <a:prstGeom prst="rect">
            <a:avLst/>
          </a:prstGeom>
          <a:ln w="12700">
            <a:miter lim="400000"/>
          </a:ln>
        </p:spPr>
      </p:pic>
      <p:pic>
        <p:nvPicPr>
          <p:cNvPr id="298" name="image230.png" descr="image230.png"/>
          <p:cNvPicPr>
            <a:picLocks noChangeAspect="1"/>
          </p:cNvPicPr>
          <p:nvPr/>
        </p:nvPicPr>
        <p:blipFill>
          <a:blip r:embed="rId2">
            <a:alphaModFix amt="12722"/>
            <a:extLst/>
          </a:blip>
          <a:srcRect l="42390" t="20847" r="43400" b="19987"/>
          <a:stretch>
            <a:fillRect/>
          </a:stretch>
        </p:blipFill>
        <p:spPr>
          <a:xfrm>
            <a:off x="7469584" y="3655064"/>
            <a:ext cx="904619" cy="4874463"/>
          </a:xfrm>
          <a:prstGeom prst="rect">
            <a:avLst/>
          </a:prstGeom>
          <a:ln w="12700">
            <a:miter lim="400000"/>
          </a:ln>
        </p:spPr>
      </p:pic>
      <p:pic>
        <p:nvPicPr>
          <p:cNvPr id="299" name="image230.png" descr="image230.png"/>
          <p:cNvPicPr>
            <a:picLocks noChangeAspect="1"/>
          </p:cNvPicPr>
          <p:nvPr/>
        </p:nvPicPr>
        <p:blipFill>
          <a:blip r:embed="rId2">
            <a:alphaModFix amt="12722"/>
            <a:extLst/>
          </a:blip>
          <a:srcRect l="42639" t="20003" r="43425" b="18124"/>
          <a:stretch>
            <a:fillRect/>
          </a:stretch>
        </p:blipFill>
        <p:spPr>
          <a:xfrm>
            <a:off x="8548165" y="3585476"/>
            <a:ext cx="887219" cy="5097558"/>
          </a:xfrm>
          <a:prstGeom prst="rect">
            <a:avLst/>
          </a:prstGeom>
          <a:ln w="12700">
            <a:miter lim="400000"/>
          </a:ln>
        </p:spPr>
      </p:pic>
      <p:pic>
        <p:nvPicPr>
          <p:cNvPr id="300" name="image230.png" descr="image230.png"/>
          <p:cNvPicPr>
            <a:picLocks noChangeAspect="1"/>
          </p:cNvPicPr>
          <p:nvPr/>
        </p:nvPicPr>
        <p:blipFill>
          <a:blip r:embed="rId2">
            <a:alphaModFix amt="12722"/>
            <a:extLst/>
          </a:blip>
          <a:srcRect l="42733" t="21020" r="43057" b="19812"/>
          <a:stretch>
            <a:fillRect/>
          </a:stretch>
        </p:blipFill>
        <p:spPr>
          <a:xfrm>
            <a:off x="9571661" y="3655065"/>
            <a:ext cx="904615" cy="4874462"/>
          </a:xfrm>
          <a:prstGeom prst="rect">
            <a:avLst/>
          </a:prstGeom>
          <a:ln w="12700">
            <a:miter lim="400000"/>
          </a:ln>
        </p:spPr>
      </p:pic>
      <p:pic>
        <p:nvPicPr>
          <p:cNvPr id="301" name="image230.png" descr="image230.png"/>
          <p:cNvPicPr>
            <a:picLocks noChangeAspect="1"/>
          </p:cNvPicPr>
          <p:nvPr/>
        </p:nvPicPr>
        <p:blipFill>
          <a:blip r:embed="rId2">
            <a:alphaModFix amt="12722"/>
            <a:extLst/>
          </a:blip>
          <a:srcRect l="42445" t="20002" r="41979" b="19812"/>
          <a:stretch>
            <a:fillRect/>
          </a:stretch>
        </p:blipFill>
        <p:spPr>
          <a:xfrm>
            <a:off x="10653135" y="3585476"/>
            <a:ext cx="991595" cy="4958377"/>
          </a:xfrm>
          <a:prstGeom prst="rect">
            <a:avLst/>
          </a:prstGeom>
          <a:ln w="12700">
            <a:miter lim="400000"/>
          </a:ln>
        </p:spPr>
      </p:pic>
      <p:pic>
        <p:nvPicPr>
          <p:cNvPr id="302" name="image230.png" descr="image230.png"/>
          <p:cNvPicPr>
            <a:picLocks noChangeAspect="1"/>
          </p:cNvPicPr>
          <p:nvPr/>
        </p:nvPicPr>
        <p:blipFill>
          <a:blip r:embed="rId2">
            <a:alphaModFix amt="12722"/>
            <a:extLst/>
          </a:blip>
          <a:srcRect l="42001" t="20847" r="41877" b="18124"/>
          <a:stretch>
            <a:fillRect/>
          </a:stretch>
        </p:blipFill>
        <p:spPr>
          <a:xfrm>
            <a:off x="11644729" y="3655064"/>
            <a:ext cx="1026391" cy="5027970"/>
          </a:xfrm>
          <a:prstGeom prst="rect">
            <a:avLst/>
          </a:prstGeom>
          <a:ln w="12700">
            <a:miter lim="400000"/>
          </a:ln>
        </p:spPr>
      </p:pic>
      <p:pic>
        <p:nvPicPr>
          <p:cNvPr id="303" name="image230.png" descr="image230.png"/>
          <p:cNvPicPr>
            <a:picLocks noChangeAspect="1"/>
          </p:cNvPicPr>
          <p:nvPr/>
        </p:nvPicPr>
        <p:blipFill>
          <a:blip r:embed="rId2">
            <a:alphaModFix amt="12722"/>
            <a:extLst/>
          </a:blip>
          <a:srcRect l="42378" t="21866" r="42866" b="20024"/>
          <a:stretch>
            <a:fillRect/>
          </a:stretch>
        </p:blipFill>
        <p:spPr>
          <a:xfrm>
            <a:off x="12671120" y="3742054"/>
            <a:ext cx="939409" cy="4787473"/>
          </a:xfrm>
          <a:prstGeom prst="rect">
            <a:avLst/>
          </a:prstGeom>
          <a:ln w="12700">
            <a:miter lim="400000"/>
          </a:ln>
        </p:spPr>
      </p:pic>
      <p:pic>
        <p:nvPicPr>
          <p:cNvPr id="304" name="image230.png" descr="image230.png"/>
          <p:cNvPicPr>
            <a:picLocks noChangeAspect="1"/>
          </p:cNvPicPr>
          <p:nvPr/>
        </p:nvPicPr>
        <p:blipFill>
          <a:blip r:embed="rId2">
            <a:alphaModFix amt="12722"/>
            <a:extLst/>
          </a:blip>
          <a:srcRect l="41435" t="20002" r="43363" b="19812"/>
          <a:stretch>
            <a:fillRect/>
          </a:stretch>
        </p:blipFill>
        <p:spPr>
          <a:xfrm>
            <a:off x="13610527" y="3585475"/>
            <a:ext cx="967801" cy="4958378"/>
          </a:xfrm>
          <a:prstGeom prst="rect">
            <a:avLst/>
          </a:prstGeom>
          <a:ln w="12700">
            <a:miter lim="400000"/>
          </a:ln>
        </p:spPr>
      </p:pic>
      <p:pic>
        <p:nvPicPr>
          <p:cNvPr id="305" name="image230.png" descr="image230.png"/>
          <p:cNvPicPr>
            <a:picLocks noChangeAspect="1"/>
          </p:cNvPicPr>
          <p:nvPr/>
        </p:nvPicPr>
        <p:blipFill>
          <a:blip r:embed="rId2">
            <a:alphaModFix amt="12722"/>
            <a:extLst/>
          </a:blip>
          <a:srcRect l="41907" t="21269" r="42649" b="19390"/>
          <a:stretch>
            <a:fillRect/>
          </a:stretch>
        </p:blipFill>
        <p:spPr>
          <a:xfrm>
            <a:off x="14578328" y="3655066"/>
            <a:ext cx="983143" cy="4888787"/>
          </a:xfrm>
          <a:prstGeom prst="rect">
            <a:avLst/>
          </a:prstGeom>
          <a:ln w="12700">
            <a:miter lim="400000"/>
          </a:ln>
        </p:spPr>
      </p:pic>
      <p:pic>
        <p:nvPicPr>
          <p:cNvPr id="306" name="image230.png" descr="image230.png"/>
          <p:cNvPicPr>
            <a:picLocks noChangeAspect="1"/>
          </p:cNvPicPr>
          <p:nvPr/>
        </p:nvPicPr>
        <p:blipFill>
          <a:blip r:embed="rId2">
            <a:alphaModFix amt="12722"/>
            <a:extLst/>
          </a:blip>
          <a:srcRect l="42128" t="20002" r="43155" b="19812"/>
          <a:stretch>
            <a:fillRect/>
          </a:stretch>
        </p:blipFill>
        <p:spPr>
          <a:xfrm>
            <a:off x="15561467" y="3585476"/>
            <a:ext cx="936867" cy="4958377"/>
          </a:xfrm>
          <a:prstGeom prst="rect">
            <a:avLst/>
          </a:prstGeom>
          <a:ln w="12700">
            <a:miter lim="400000"/>
          </a:ln>
        </p:spPr>
      </p:pic>
      <p:pic>
        <p:nvPicPr>
          <p:cNvPr id="307" name="image230.png" descr="image230.png"/>
          <p:cNvPicPr>
            <a:picLocks noChangeAspect="1"/>
          </p:cNvPicPr>
          <p:nvPr/>
        </p:nvPicPr>
        <p:blipFill>
          <a:blip r:embed="rId2">
            <a:alphaModFix amt="12722"/>
            <a:extLst/>
          </a:blip>
          <a:srcRect l="41749" t="20003" r="45046" b="18124"/>
          <a:stretch>
            <a:fillRect/>
          </a:stretch>
        </p:blipFill>
        <p:spPr>
          <a:xfrm>
            <a:off x="16498335" y="3585476"/>
            <a:ext cx="840593" cy="5097561"/>
          </a:xfrm>
          <a:prstGeom prst="rect">
            <a:avLst/>
          </a:prstGeom>
          <a:ln w="12700">
            <a:miter lim="400000"/>
          </a:ln>
        </p:spPr>
      </p:pic>
      <p:pic>
        <p:nvPicPr>
          <p:cNvPr id="308" name="image230.png" descr="image230.png"/>
          <p:cNvPicPr>
            <a:picLocks noChangeAspect="1"/>
          </p:cNvPicPr>
          <p:nvPr/>
        </p:nvPicPr>
        <p:blipFill>
          <a:blip r:embed="rId2">
            <a:alphaModFix amt="12722"/>
            <a:extLst/>
          </a:blip>
          <a:srcRect l="42182" t="20426" r="41696" b="19390"/>
          <a:stretch>
            <a:fillRect/>
          </a:stretch>
        </p:blipFill>
        <p:spPr>
          <a:xfrm>
            <a:off x="17507328" y="3585476"/>
            <a:ext cx="1026391" cy="4958377"/>
          </a:xfrm>
          <a:prstGeom prst="rect">
            <a:avLst/>
          </a:prstGeom>
          <a:ln w="12700">
            <a:miter lim="400000"/>
          </a:ln>
        </p:spPr>
      </p:pic>
      <p:pic>
        <p:nvPicPr>
          <p:cNvPr id="309" name="image230.png" descr="image230.png"/>
          <p:cNvPicPr>
            <a:picLocks noChangeAspect="1"/>
          </p:cNvPicPr>
          <p:nvPr/>
        </p:nvPicPr>
        <p:blipFill>
          <a:blip r:embed="rId2">
            <a:alphaModFix amt="12722"/>
            <a:extLst/>
          </a:blip>
          <a:srcRect l="42862" t="20637" r="42928" b="18334"/>
          <a:stretch>
            <a:fillRect/>
          </a:stretch>
        </p:blipFill>
        <p:spPr>
          <a:xfrm>
            <a:off x="18533718" y="3655066"/>
            <a:ext cx="904615" cy="5027968"/>
          </a:xfrm>
          <a:prstGeom prst="rect">
            <a:avLst/>
          </a:prstGeom>
          <a:ln w="12700">
            <a:miter lim="400000"/>
          </a:ln>
        </p:spPr>
      </p:pic>
      <p:pic>
        <p:nvPicPr>
          <p:cNvPr id="310" name="image230.png" descr="image230.png"/>
          <p:cNvPicPr>
            <a:picLocks noChangeAspect="1"/>
          </p:cNvPicPr>
          <p:nvPr/>
        </p:nvPicPr>
        <p:blipFill>
          <a:blip r:embed="rId2">
            <a:alphaModFix amt="12722"/>
            <a:extLst/>
          </a:blip>
          <a:srcRect l="42873" t="20002" r="43191" b="19812"/>
          <a:stretch>
            <a:fillRect/>
          </a:stretch>
        </p:blipFill>
        <p:spPr>
          <a:xfrm>
            <a:off x="9589058" y="3585475"/>
            <a:ext cx="887219" cy="4958378"/>
          </a:xfrm>
          <a:prstGeom prst="rect">
            <a:avLst/>
          </a:prstGeom>
          <a:ln w="12700">
            <a:miter lim="400000"/>
          </a:ln>
        </p:spPr>
      </p:pic>
      <p:pic>
        <p:nvPicPr>
          <p:cNvPr id="311" name="image230.png" descr="image230.png"/>
          <p:cNvPicPr>
            <a:picLocks noChangeAspect="1"/>
          </p:cNvPicPr>
          <p:nvPr/>
        </p:nvPicPr>
        <p:blipFill>
          <a:blip r:embed="rId2">
            <a:alphaModFix amt="12722"/>
            <a:extLst/>
          </a:blip>
          <a:srcRect l="42873" t="20002" r="43191" b="19812"/>
          <a:stretch>
            <a:fillRect/>
          </a:stretch>
        </p:blipFill>
        <p:spPr>
          <a:xfrm>
            <a:off x="6425800" y="3585473"/>
            <a:ext cx="887219" cy="4958378"/>
          </a:xfrm>
          <a:prstGeom prst="rect">
            <a:avLst/>
          </a:prstGeom>
          <a:ln w="12700">
            <a:miter lim="400000"/>
          </a:ln>
        </p:spPr>
      </p:pic>
      <p:pic>
        <p:nvPicPr>
          <p:cNvPr id="312" name="image230.png" descr="image230.png"/>
          <p:cNvPicPr>
            <a:picLocks noChangeAspect="1"/>
          </p:cNvPicPr>
          <p:nvPr/>
        </p:nvPicPr>
        <p:blipFill>
          <a:blip r:embed="rId2">
            <a:alphaModFix amt="12722"/>
            <a:extLst/>
          </a:blip>
          <a:srcRect l="42873" t="20002" r="43191" b="19812"/>
          <a:stretch>
            <a:fillRect/>
          </a:stretch>
        </p:blipFill>
        <p:spPr>
          <a:xfrm>
            <a:off x="5399414" y="3585473"/>
            <a:ext cx="887219" cy="4958378"/>
          </a:xfrm>
          <a:prstGeom prst="rect">
            <a:avLst/>
          </a:prstGeom>
          <a:ln w="12700">
            <a:miter lim="400000"/>
          </a:ln>
        </p:spPr>
      </p:pic>
      <p:pic>
        <p:nvPicPr>
          <p:cNvPr id="313" name="image230.png" descr="image230.png"/>
          <p:cNvPicPr>
            <a:picLocks noChangeAspect="1"/>
          </p:cNvPicPr>
          <p:nvPr/>
        </p:nvPicPr>
        <p:blipFill>
          <a:blip r:embed="rId2">
            <a:alphaModFix amt="12722"/>
            <a:extLst/>
          </a:blip>
          <a:srcRect l="42873" t="20002" r="43191" b="19812"/>
          <a:stretch>
            <a:fillRect/>
          </a:stretch>
        </p:blipFill>
        <p:spPr>
          <a:xfrm>
            <a:off x="8548165" y="3585473"/>
            <a:ext cx="887219" cy="4958378"/>
          </a:xfrm>
          <a:prstGeom prst="rect">
            <a:avLst/>
          </a:prstGeom>
          <a:ln w="12700">
            <a:miter lim="400000"/>
          </a:ln>
        </p:spPr>
      </p:pic>
      <p:pic>
        <p:nvPicPr>
          <p:cNvPr id="314" name="image230.png" descr="image230.png"/>
          <p:cNvPicPr>
            <a:picLocks noChangeAspect="1"/>
          </p:cNvPicPr>
          <p:nvPr/>
        </p:nvPicPr>
        <p:blipFill>
          <a:blip r:embed="rId2">
            <a:alphaModFix amt="12722"/>
            <a:extLst/>
          </a:blip>
          <a:srcRect l="42873" t="20002" r="43191" b="19812"/>
          <a:stretch>
            <a:fillRect/>
          </a:stretch>
        </p:blipFill>
        <p:spPr>
          <a:xfrm>
            <a:off x="7493212" y="3585473"/>
            <a:ext cx="887219" cy="4958378"/>
          </a:xfrm>
          <a:prstGeom prst="rect">
            <a:avLst/>
          </a:prstGeom>
          <a:ln w="12700">
            <a:miter lim="400000"/>
          </a:ln>
        </p:spPr>
      </p:pic>
      <p:pic>
        <p:nvPicPr>
          <p:cNvPr id="315" name="image230.png" descr="image230.png"/>
          <p:cNvPicPr>
            <a:picLocks noChangeAspect="1"/>
          </p:cNvPicPr>
          <p:nvPr/>
        </p:nvPicPr>
        <p:blipFill>
          <a:blip r:embed="rId2">
            <a:alphaModFix amt="12722"/>
            <a:extLst/>
          </a:blip>
          <a:srcRect l="42873" t="20002" r="43191" b="19812"/>
          <a:stretch>
            <a:fillRect/>
          </a:stretch>
        </p:blipFill>
        <p:spPr>
          <a:xfrm>
            <a:off x="4338228" y="3607807"/>
            <a:ext cx="887219" cy="4958378"/>
          </a:xfrm>
          <a:prstGeom prst="rect">
            <a:avLst/>
          </a:prstGeom>
          <a:ln w="12700">
            <a:miter lim="400000"/>
          </a:ln>
        </p:spPr>
      </p:pic>
      <p:pic>
        <p:nvPicPr>
          <p:cNvPr id="316" name="image230.png" descr="image230.png"/>
          <p:cNvPicPr>
            <a:picLocks noChangeAspect="1"/>
          </p:cNvPicPr>
          <p:nvPr/>
        </p:nvPicPr>
        <p:blipFill>
          <a:blip r:embed="rId2">
            <a:alphaModFix amt="12722"/>
            <a:extLst/>
          </a:blip>
          <a:srcRect l="42873" t="20002" r="43191" b="19812"/>
          <a:stretch>
            <a:fillRect/>
          </a:stretch>
        </p:blipFill>
        <p:spPr>
          <a:xfrm>
            <a:off x="10670530" y="3585475"/>
            <a:ext cx="887219" cy="4958378"/>
          </a:xfrm>
          <a:prstGeom prst="rect">
            <a:avLst/>
          </a:prstGeom>
          <a:ln w="12700">
            <a:miter lim="400000"/>
          </a:ln>
        </p:spPr>
      </p:pic>
      <p:pic>
        <p:nvPicPr>
          <p:cNvPr id="317" name="image230.png" descr="image230.png"/>
          <p:cNvPicPr>
            <a:picLocks noChangeAspect="1"/>
          </p:cNvPicPr>
          <p:nvPr/>
        </p:nvPicPr>
        <p:blipFill>
          <a:blip r:embed="rId2">
            <a:alphaModFix amt="12722"/>
            <a:extLst/>
          </a:blip>
          <a:srcRect l="42873" t="20002" r="43191" b="19812"/>
          <a:stretch>
            <a:fillRect/>
          </a:stretch>
        </p:blipFill>
        <p:spPr>
          <a:xfrm>
            <a:off x="11714313" y="3585473"/>
            <a:ext cx="887219" cy="4958378"/>
          </a:xfrm>
          <a:prstGeom prst="rect">
            <a:avLst/>
          </a:prstGeom>
          <a:ln w="12700">
            <a:miter lim="400000"/>
          </a:ln>
        </p:spPr>
      </p:pic>
      <p:pic>
        <p:nvPicPr>
          <p:cNvPr id="318" name="image230.png" descr="image230.png"/>
          <p:cNvPicPr>
            <a:picLocks noChangeAspect="1"/>
          </p:cNvPicPr>
          <p:nvPr/>
        </p:nvPicPr>
        <p:blipFill>
          <a:blip r:embed="rId2">
            <a:alphaModFix amt="12722"/>
            <a:extLst/>
          </a:blip>
          <a:srcRect l="42873" t="20002" r="43191" b="19812"/>
          <a:stretch>
            <a:fillRect/>
          </a:stretch>
        </p:blipFill>
        <p:spPr>
          <a:xfrm>
            <a:off x="12706562" y="3585475"/>
            <a:ext cx="887219" cy="4958378"/>
          </a:xfrm>
          <a:prstGeom prst="rect">
            <a:avLst/>
          </a:prstGeom>
          <a:ln w="12700">
            <a:miter lim="400000"/>
          </a:ln>
        </p:spPr>
      </p:pic>
      <p:pic>
        <p:nvPicPr>
          <p:cNvPr id="319" name="image230.png" descr="image230.png"/>
          <p:cNvPicPr>
            <a:picLocks noChangeAspect="1"/>
          </p:cNvPicPr>
          <p:nvPr/>
        </p:nvPicPr>
        <p:blipFill>
          <a:blip r:embed="rId2">
            <a:alphaModFix amt="12722"/>
            <a:extLst/>
          </a:blip>
          <a:srcRect l="42873" t="20002" r="43191" b="19812"/>
          <a:stretch>
            <a:fillRect/>
          </a:stretch>
        </p:blipFill>
        <p:spPr>
          <a:xfrm>
            <a:off x="14638810" y="3573659"/>
            <a:ext cx="887219" cy="4958378"/>
          </a:xfrm>
          <a:prstGeom prst="rect">
            <a:avLst/>
          </a:prstGeom>
          <a:ln w="12700">
            <a:miter lim="400000"/>
          </a:ln>
        </p:spPr>
      </p:pic>
      <p:pic>
        <p:nvPicPr>
          <p:cNvPr id="320" name="image230.png" descr="image230.png"/>
          <p:cNvPicPr>
            <a:picLocks noChangeAspect="1"/>
          </p:cNvPicPr>
          <p:nvPr/>
        </p:nvPicPr>
        <p:blipFill>
          <a:blip r:embed="rId2">
            <a:alphaModFix amt="12722"/>
            <a:extLst/>
          </a:blip>
          <a:srcRect l="42873" t="20002" r="43191" b="19812"/>
          <a:stretch>
            <a:fillRect/>
          </a:stretch>
        </p:blipFill>
        <p:spPr>
          <a:xfrm>
            <a:off x="15611118" y="3585475"/>
            <a:ext cx="887219" cy="4958378"/>
          </a:xfrm>
          <a:prstGeom prst="rect">
            <a:avLst/>
          </a:prstGeom>
          <a:ln w="12700">
            <a:miter lim="400000"/>
          </a:ln>
        </p:spPr>
      </p:pic>
      <p:pic>
        <p:nvPicPr>
          <p:cNvPr id="321" name="image230.png" descr="image230.png"/>
          <p:cNvPicPr>
            <a:picLocks noChangeAspect="1"/>
          </p:cNvPicPr>
          <p:nvPr/>
        </p:nvPicPr>
        <p:blipFill>
          <a:blip r:embed="rId2">
            <a:alphaModFix amt="12722"/>
            <a:extLst/>
          </a:blip>
          <a:srcRect l="42873" t="20002" r="43191" b="19812"/>
          <a:stretch>
            <a:fillRect/>
          </a:stretch>
        </p:blipFill>
        <p:spPr>
          <a:xfrm>
            <a:off x="16569220" y="3585473"/>
            <a:ext cx="887219" cy="4958378"/>
          </a:xfrm>
          <a:prstGeom prst="rect">
            <a:avLst/>
          </a:prstGeom>
          <a:ln w="12700">
            <a:miter lim="400000"/>
          </a:ln>
        </p:spPr>
      </p:pic>
      <p:pic>
        <p:nvPicPr>
          <p:cNvPr id="322" name="image230.png" descr="image230.png"/>
          <p:cNvPicPr>
            <a:picLocks noChangeAspect="1"/>
          </p:cNvPicPr>
          <p:nvPr/>
        </p:nvPicPr>
        <p:blipFill>
          <a:blip r:embed="rId2">
            <a:alphaModFix amt="12722"/>
            <a:extLst/>
          </a:blip>
          <a:srcRect l="42873" t="20002" r="43191" b="19812"/>
          <a:stretch>
            <a:fillRect/>
          </a:stretch>
        </p:blipFill>
        <p:spPr>
          <a:xfrm>
            <a:off x="17554584" y="3585473"/>
            <a:ext cx="887219" cy="4958378"/>
          </a:xfrm>
          <a:prstGeom prst="rect">
            <a:avLst/>
          </a:prstGeom>
          <a:ln w="12700">
            <a:miter lim="400000"/>
          </a:ln>
        </p:spPr>
      </p:pic>
      <p:pic>
        <p:nvPicPr>
          <p:cNvPr id="323" name="image230.png" descr="image230.png"/>
          <p:cNvPicPr>
            <a:picLocks noChangeAspect="1"/>
          </p:cNvPicPr>
          <p:nvPr/>
        </p:nvPicPr>
        <p:blipFill>
          <a:blip r:embed="rId2">
            <a:alphaModFix amt="12722"/>
            <a:extLst/>
          </a:blip>
          <a:srcRect l="42873" t="20002" r="43191" b="19812"/>
          <a:stretch>
            <a:fillRect/>
          </a:stretch>
        </p:blipFill>
        <p:spPr>
          <a:xfrm>
            <a:off x="18545531" y="3585473"/>
            <a:ext cx="887219" cy="4958378"/>
          </a:xfrm>
          <a:prstGeom prst="rect">
            <a:avLst/>
          </a:prstGeom>
          <a:ln w="12700">
            <a:miter lim="400000"/>
          </a:ln>
        </p:spPr>
      </p:pic>
      <p:sp>
        <p:nvSpPr>
          <p:cNvPr id="324" name="Activity: 15 Pencils"/>
          <p:cNvSpPr txBox="1"/>
          <p:nvPr/>
        </p:nvSpPr>
        <p:spPr>
          <a:xfrm>
            <a:off x="5602029" y="911366"/>
            <a:ext cx="11308875" cy="1539995"/>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b="1" sz="9600"/>
            </a:lvl1pPr>
          </a:lstStyle>
          <a:p>
            <a:pPr/>
            <a:r>
              <a:t>Activity: 15 Pencils</a:t>
            </a:r>
          </a:p>
        </p:txBody>
      </p:sp>
      <p:sp>
        <p:nvSpPr>
          <p:cNvPr id="325" name="Questions:"/>
          <p:cNvSpPr txBox="1"/>
          <p:nvPr/>
        </p:nvSpPr>
        <p:spPr>
          <a:xfrm>
            <a:off x="1686680" y="3153928"/>
            <a:ext cx="3843606" cy="972830"/>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b="1" sz="5500"/>
            </a:lvl1pPr>
          </a:lstStyle>
          <a:p>
            <a:pPr/>
            <a:r>
              <a:t>Questions:</a:t>
            </a:r>
          </a:p>
        </p:txBody>
      </p:sp>
      <p:sp>
        <p:nvSpPr>
          <p:cNvPr id="326" name="What made this game difficult?…"/>
          <p:cNvSpPr txBox="1"/>
          <p:nvPr/>
        </p:nvSpPr>
        <p:spPr>
          <a:xfrm>
            <a:off x="2009372" y="5000658"/>
            <a:ext cx="20693219" cy="7428584"/>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marL="401052" indent="-401052">
              <a:buSzPct val="100000"/>
              <a:buChar char="•"/>
              <a:defRPr b="1" sz="4500"/>
            </a:pPr>
            <a:r>
              <a:t>What made this game difficult?</a:t>
            </a:r>
          </a:p>
          <a:p>
            <a:pPr marL="401052" indent="-401052">
              <a:buSzPct val="100000"/>
              <a:buChar char="•"/>
              <a:defRPr b="1" sz="4500"/>
            </a:pPr>
            <a:r>
              <a:t>Were you able to figure out the pattern? If so, how?</a:t>
            </a:r>
          </a:p>
          <a:p>
            <a:pPr marL="401052" indent="-401052">
              <a:buSzPct val="100000"/>
              <a:buChar char="•"/>
              <a:defRPr b="1" sz="4500"/>
            </a:pPr>
            <a:r>
              <a:t>How did you feel when class members continued to lose?</a:t>
            </a:r>
          </a:p>
          <a:p>
            <a:pPr marL="401052" indent="-401052">
              <a:buSzPct val="100000"/>
              <a:buChar char="•"/>
              <a:defRPr b="1" sz="4500"/>
            </a:pPr>
            <a:r>
              <a:t>How does the pattern in this game apply to the formula for jumping hurdles?</a:t>
            </a:r>
          </a:p>
          <a:p>
            <a:pPr marL="401052" indent="-401052">
              <a:buSzPct val="100000"/>
              <a:buChar char="•"/>
              <a:defRPr b="1" sz="4500"/>
            </a:pPr>
            <a:r>
              <a:t>Which will help us solve our problems or jump our hurdles more: waiting to see what happens or following a formula? Why?</a:t>
            </a:r>
          </a:p>
          <a:p>
            <a:pPr marL="401052" indent="-401052">
              <a:buSzPct val="100000"/>
              <a:buChar char="•"/>
              <a:defRPr b="1" sz="4500"/>
            </a:pPr>
            <a:r>
              <a:t>What does this statement mean: “You only lose (fail) if you give up.”</a:t>
            </a:r>
          </a:p>
          <a:p>
            <a:pPr marL="401052" indent="-401052">
              <a:buSzPct val="100000"/>
              <a:buChar char="•"/>
              <a:defRPr b="1" sz="4500"/>
            </a:pPr>
            <a:r>
              <a:t>What behaviors can you change to help you be successful? What behaviors can you keep in your life to help you achieve success?</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25"/>
                                        </p:tgtEl>
                                        <p:attrNameLst>
                                          <p:attrName>style.visibility</p:attrName>
                                        </p:attrNameLst>
                                      </p:cBhvr>
                                      <p:to>
                                        <p:strVal val="visible"/>
                                      </p:to>
                                    </p:set>
                                    <p:animEffect filter="wipe(left)" transition="in">
                                      <p:cBhvr>
                                        <p:cTn id="7" dur="1000"/>
                                        <p:tgtEl>
                                          <p:spTgt spid="32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326">
                                            <p:bg/>
                                          </p:spTgt>
                                        </p:tgtEl>
                                        <p:attrNameLst>
                                          <p:attrName>style.visibility</p:attrName>
                                        </p:attrNameLst>
                                      </p:cBhvr>
                                      <p:to>
                                        <p:strVal val="visible"/>
                                      </p:to>
                                    </p:set>
                                    <p:animEffect filter="wipe(left)" transition="in">
                                      <p:cBhvr>
                                        <p:cTn id="12" dur="1000"/>
                                        <p:tgtEl>
                                          <p:spTgt spid="326">
                                            <p:bg/>
                                          </p:spTgt>
                                        </p:tgtEl>
                                      </p:cBhvr>
                                    </p:animEffect>
                                  </p:childTnLst>
                                </p:cTn>
                              </p:par>
                              <p:par>
                                <p:cTn id="13" presetClass="entr" nodeType="withEffect" presetSubtype="8" presetID="22" grpId="2" fill="hold">
                                  <p:stCondLst>
                                    <p:cond delay="0"/>
                                  </p:stCondLst>
                                  <p:iterate type="el" backwards="0">
                                    <p:tmAbs val="0"/>
                                  </p:iterate>
                                  <p:childTnLst>
                                    <p:set>
                                      <p:cBhvr>
                                        <p:cTn id="14" fill="hold"/>
                                        <p:tgtEl>
                                          <p:spTgt spid="326">
                                            <p:txEl>
                                              <p:pRg st="0" end="0"/>
                                            </p:txEl>
                                          </p:spTgt>
                                        </p:tgtEl>
                                        <p:attrNameLst>
                                          <p:attrName>style.visibility</p:attrName>
                                        </p:attrNameLst>
                                      </p:cBhvr>
                                      <p:to>
                                        <p:strVal val="visible"/>
                                      </p:to>
                                    </p:set>
                                    <p:animEffect filter="wipe(left)" transition="in">
                                      <p:cBhvr>
                                        <p:cTn id="15" dur="1000"/>
                                        <p:tgtEl>
                                          <p:spTgt spid="32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2" fill="hold">
                                  <p:stCondLst>
                                    <p:cond delay="0"/>
                                  </p:stCondLst>
                                  <p:iterate type="el" backwards="0">
                                    <p:tmAbs val="0"/>
                                  </p:iterate>
                                  <p:childTnLst>
                                    <p:set>
                                      <p:cBhvr>
                                        <p:cTn id="19" fill="hold"/>
                                        <p:tgtEl>
                                          <p:spTgt spid="326">
                                            <p:txEl>
                                              <p:pRg st="1" end="1"/>
                                            </p:txEl>
                                          </p:spTgt>
                                        </p:tgtEl>
                                        <p:attrNameLst>
                                          <p:attrName>style.visibility</p:attrName>
                                        </p:attrNameLst>
                                      </p:cBhvr>
                                      <p:to>
                                        <p:strVal val="visible"/>
                                      </p:to>
                                    </p:set>
                                    <p:animEffect filter="wipe(left)" transition="in">
                                      <p:cBhvr>
                                        <p:cTn id="20" dur="1000"/>
                                        <p:tgtEl>
                                          <p:spTgt spid="32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2" fill="hold">
                                  <p:stCondLst>
                                    <p:cond delay="0"/>
                                  </p:stCondLst>
                                  <p:iterate type="el" backwards="0">
                                    <p:tmAbs val="0"/>
                                  </p:iterate>
                                  <p:childTnLst>
                                    <p:set>
                                      <p:cBhvr>
                                        <p:cTn id="24" fill="hold"/>
                                        <p:tgtEl>
                                          <p:spTgt spid="326">
                                            <p:txEl>
                                              <p:pRg st="2" end="2"/>
                                            </p:txEl>
                                          </p:spTgt>
                                        </p:tgtEl>
                                        <p:attrNameLst>
                                          <p:attrName>style.visibility</p:attrName>
                                        </p:attrNameLst>
                                      </p:cBhvr>
                                      <p:to>
                                        <p:strVal val="visible"/>
                                      </p:to>
                                    </p:set>
                                    <p:animEffect filter="wipe(left)" transition="in">
                                      <p:cBhvr>
                                        <p:cTn id="25" dur="1000"/>
                                        <p:tgtEl>
                                          <p:spTgt spid="32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2" fill="hold">
                                  <p:stCondLst>
                                    <p:cond delay="0"/>
                                  </p:stCondLst>
                                  <p:iterate type="el" backwards="0">
                                    <p:tmAbs val="0"/>
                                  </p:iterate>
                                  <p:childTnLst>
                                    <p:set>
                                      <p:cBhvr>
                                        <p:cTn id="29" fill="hold"/>
                                        <p:tgtEl>
                                          <p:spTgt spid="326">
                                            <p:txEl>
                                              <p:pRg st="3" end="3"/>
                                            </p:txEl>
                                          </p:spTgt>
                                        </p:tgtEl>
                                        <p:attrNameLst>
                                          <p:attrName>style.visibility</p:attrName>
                                        </p:attrNameLst>
                                      </p:cBhvr>
                                      <p:to>
                                        <p:strVal val="visible"/>
                                      </p:to>
                                    </p:set>
                                    <p:animEffect filter="wipe(left)" transition="in">
                                      <p:cBhvr>
                                        <p:cTn id="30" dur="1000"/>
                                        <p:tgtEl>
                                          <p:spTgt spid="32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8" presetID="22" grpId="2" fill="hold">
                                  <p:stCondLst>
                                    <p:cond delay="0"/>
                                  </p:stCondLst>
                                  <p:iterate type="el" backwards="0">
                                    <p:tmAbs val="0"/>
                                  </p:iterate>
                                  <p:childTnLst>
                                    <p:set>
                                      <p:cBhvr>
                                        <p:cTn id="34" fill="hold"/>
                                        <p:tgtEl>
                                          <p:spTgt spid="326">
                                            <p:txEl>
                                              <p:pRg st="4" end="4"/>
                                            </p:txEl>
                                          </p:spTgt>
                                        </p:tgtEl>
                                        <p:attrNameLst>
                                          <p:attrName>style.visibility</p:attrName>
                                        </p:attrNameLst>
                                      </p:cBhvr>
                                      <p:to>
                                        <p:strVal val="visible"/>
                                      </p:to>
                                    </p:set>
                                    <p:animEffect filter="wipe(left)" transition="in">
                                      <p:cBhvr>
                                        <p:cTn id="35" dur="1000"/>
                                        <p:tgtEl>
                                          <p:spTgt spid="326">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8" presetID="22" grpId="2" fill="hold">
                                  <p:stCondLst>
                                    <p:cond delay="0"/>
                                  </p:stCondLst>
                                  <p:iterate type="el" backwards="0">
                                    <p:tmAbs val="0"/>
                                  </p:iterate>
                                  <p:childTnLst>
                                    <p:set>
                                      <p:cBhvr>
                                        <p:cTn id="39" fill="hold"/>
                                        <p:tgtEl>
                                          <p:spTgt spid="326">
                                            <p:txEl>
                                              <p:pRg st="5" end="5"/>
                                            </p:txEl>
                                          </p:spTgt>
                                        </p:tgtEl>
                                        <p:attrNameLst>
                                          <p:attrName>style.visibility</p:attrName>
                                        </p:attrNameLst>
                                      </p:cBhvr>
                                      <p:to>
                                        <p:strVal val="visible"/>
                                      </p:to>
                                    </p:set>
                                    <p:animEffect filter="wipe(left)" transition="in">
                                      <p:cBhvr>
                                        <p:cTn id="40" dur="1000"/>
                                        <p:tgtEl>
                                          <p:spTgt spid="326">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8" presetID="22" grpId="2" fill="hold">
                                  <p:stCondLst>
                                    <p:cond delay="0"/>
                                  </p:stCondLst>
                                  <p:iterate type="el" backwards="0">
                                    <p:tmAbs val="0"/>
                                  </p:iterate>
                                  <p:childTnLst>
                                    <p:set>
                                      <p:cBhvr>
                                        <p:cTn id="44" fill="hold"/>
                                        <p:tgtEl>
                                          <p:spTgt spid="326">
                                            <p:txEl>
                                              <p:pRg st="6" end="6"/>
                                            </p:txEl>
                                          </p:spTgt>
                                        </p:tgtEl>
                                        <p:attrNameLst>
                                          <p:attrName>style.visibility</p:attrName>
                                        </p:attrNameLst>
                                      </p:cBhvr>
                                      <p:to>
                                        <p:strVal val="visible"/>
                                      </p:to>
                                    </p:set>
                                    <p:animEffect filter="wipe(left)" transition="in">
                                      <p:cBhvr>
                                        <p:cTn id="45" dur="1000"/>
                                        <p:tgtEl>
                                          <p:spTgt spid="326">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Class="entr" nodeType="clickEffect" presetSubtype="8" presetID="22" grpId="2" fill="hold">
                                  <p:stCondLst>
                                    <p:cond delay="0"/>
                                  </p:stCondLst>
                                  <p:iterate type="el" backwards="0">
                                    <p:tmAbs val="0"/>
                                  </p:iterate>
                                  <p:childTnLst>
                                    <p:set>
                                      <p:cBhvr>
                                        <p:cTn id="49" fill="hold"/>
                                        <p:tgtEl>
                                          <p:spTgt spid="326">
                                            <p:txEl>
                                              <p:pRg st="7" end="7"/>
                                            </p:txEl>
                                          </p:spTgt>
                                        </p:tgtEl>
                                        <p:attrNameLst>
                                          <p:attrName>style.visibility</p:attrName>
                                        </p:attrNameLst>
                                      </p:cBhvr>
                                      <p:to>
                                        <p:strVal val="visible"/>
                                      </p:to>
                                    </p:set>
                                    <p:animEffect filter="wipe(left)" transition="in">
                                      <p:cBhvr>
                                        <p:cTn id="50" dur="1000"/>
                                        <p:tgtEl>
                                          <p:spTgt spid="326">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5" grpId="1"/>
      <p:bldP build="p" bldLvl="5" animBg="1" rev="0" advAuto="0" spid="326" grpId="2"/>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8" name="shutterstock_472440757.jpeg" descr="shutterstock_472440757.jpeg"/>
          <p:cNvPicPr>
            <a:picLocks noChangeAspect="1"/>
          </p:cNvPicPr>
          <p:nvPr/>
        </p:nvPicPr>
        <p:blipFill>
          <a:blip r:embed="rId2">
            <a:alphaModFix amt="49469"/>
            <a:extLst/>
          </a:blip>
          <a:srcRect l="0" t="7715" r="1014" b="8356"/>
          <a:stretch>
            <a:fillRect/>
          </a:stretch>
        </p:blipFill>
        <p:spPr>
          <a:xfrm>
            <a:off x="-44054" y="-67271"/>
            <a:ext cx="24472278" cy="13850449"/>
          </a:xfrm>
          <a:prstGeom prst="rect">
            <a:avLst/>
          </a:prstGeom>
          <a:ln w="12700">
            <a:miter lim="400000"/>
          </a:ln>
        </p:spPr>
      </p:pic>
      <p:sp>
        <p:nvSpPr>
          <p:cNvPr id="329" name="Thanks for Coming!"/>
          <p:cNvSpPr txBox="1"/>
          <p:nvPr/>
        </p:nvSpPr>
        <p:spPr>
          <a:xfrm>
            <a:off x="5705847" y="5807685"/>
            <a:ext cx="12542734" cy="1601833"/>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lgn="ctr">
              <a:defRPr b="1" sz="10000"/>
            </a:lvl1pPr>
          </a:lstStyle>
          <a:p>
            <a:pPr/>
            <a:r>
              <a:t>Thanks for Coming! </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4" name="Screenshot 2025-08-26 at 12.07.57 PM.png" descr="Screenshot 2025-08-26 at 12.07.57 PM.png"/>
          <p:cNvPicPr>
            <a:picLocks noChangeAspect="1"/>
          </p:cNvPicPr>
          <p:nvPr/>
        </p:nvPicPr>
        <p:blipFill>
          <a:blip r:embed="rId2">
            <a:alphaModFix amt="21096"/>
            <a:extLst/>
          </a:blip>
          <a:stretch>
            <a:fillRect/>
          </a:stretch>
        </p:blipFill>
        <p:spPr>
          <a:xfrm>
            <a:off x="-810927" y="-98942"/>
            <a:ext cx="25426282" cy="14284430"/>
          </a:xfrm>
          <a:prstGeom prst="rect">
            <a:avLst/>
          </a:prstGeom>
          <a:ln w="12700">
            <a:miter lim="400000"/>
          </a:ln>
        </p:spPr>
      </p:pic>
      <p:sp>
        <p:nvSpPr>
          <p:cNvPr id="45" name="Video: High School Hurdler"/>
          <p:cNvSpPr txBox="1"/>
          <p:nvPr/>
        </p:nvSpPr>
        <p:spPr>
          <a:xfrm>
            <a:off x="7642537" y="520742"/>
            <a:ext cx="9098926" cy="1539996"/>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lgn="ctr">
              <a:defRPr b="1" sz="5400"/>
            </a:lvl1pPr>
          </a:lstStyle>
          <a:p>
            <a:pPr/>
            <a:r>
              <a:t>Video: High School Hurdler</a:t>
            </a:r>
          </a:p>
        </p:txBody>
      </p:sp>
      <p:sp>
        <p:nvSpPr>
          <p:cNvPr id="46" name="This is a video clip from the Oregon High School State Championships girls  100-meter hurdles final.  As you watch this clip, think about what would you do if you were in this situation?"/>
          <p:cNvSpPr txBox="1"/>
          <p:nvPr/>
        </p:nvSpPr>
        <p:spPr>
          <a:xfrm>
            <a:off x="5950839" y="3594143"/>
            <a:ext cx="13981084" cy="4097445"/>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lgn="ctr">
              <a:defRPr b="1" sz="5400"/>
            </a:pPr>
            <a:r>
              <a:t>This is a video clip from the Oregon High School State Championships girls </a:t>
            </a:r>
            <a:br/>
            <a:r>
              <a:t>100-meter hurdles final.  As you watch this clip, think about what would you do if you were in this situation?</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 name="Video: High School Hurdler"/>
          <p:cNvSpPr txBox="1"/>
          <p:nvPr/>
        </p:nvSpPr>
        <p:spPr>
          <a:xfrm>
            <a:off x="7642537" y="38142"/>
            <a:ext cx="9098926" cy="1539996"/>
          </a:xfrm>
          <a:prstGeom prst="rect">
            <a:avLst/>
          </a:prstGeom>
          <a:ln w="25400">
            <a:miter lim="400000"/>
          </a:ln>
          <a:effectLst>
            <a:outerShdw sx="100000" sy="100000" kx="0" ky="0" algn="b" rotWithShape="0" blurRad="101600" dist="76200" dir="2700000">
              <a:srgbClr val="000000">
                <a:alpha val="40000"/>
              </a:srgbClr>
            </a:outerShdw>
          </a:effectLst>
          <a:extLst>
            <a:ext uri="{C572A759-6A51-4108-AA02-DFA0A04FC94B}">
              <ma14:wrappingTextBoxFlag xmlns:ma14="http://schemas.microsoft.com/office/mac/drawingml/2011/main" val="1"/>
            </a:ext>
          </a:extLst>
        </p:spPr>
        <p:txBody>
          <a:bodyPr wrap="none" tIns="91439" bIns="91439">
            <a:spAutoFit/>
          </a:bodyPr>
          <a:lstStyle>
            <a:lvl1pPr algn="ctr">
              <a:defRPr b="1" sz="5400"/>
            </a:lvl1pPr>
          </a:lstStyle>
          <a:p>
            <a:pPr/>
            <a:r>
              <a:t>Video: High School Hurdler</a:t>
            </a:r>
          </a:p>
        </p:txBody>
      </p:sp>
      <p:pic>
        <p:nvPicPr>
          <p:cNvPr id="49" name="Thurston teen wins track gold with somersault" descr="Thurston teen wins track gold with somersault"/>
          <p:cNvPicPr>
            <a:picLocks noChangeAspect="0"/>
          </p:cNvPicPr>
          <p:nvPr>
            <a:videoFile xmlns:mc="http://schemas.openxmlformats.org/markup-compatibility/2006" xmlns:aiw="http://developer.apple.com/namespaces/iwork" r:link="rId2" mc:Ignorable="aiw" aiw:title="Thurston teen wins track gold with somersault" aiw:author="KGW News"/>
          </p:nvPr>
        </p:nvPicPr>
        <p:blipFill>
          <a:blip r:embed="rId3">
            <a:extLst/>
          </a:blip>
          <a:stretch>
            <a:fillRect/>
          </a:stretch>
        </p:blipFill>
        <p:spPr>
          <a:xfrm>
            <a:off x="-57195" y="0"/>
            <a:ext cx="24498390" cy="1378034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49"/>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7" fill="hold" display="0">
                  <p:stCondLst>
                    <p:cond delay="indefinite"/>
                  </p:stCondLst>
                </p:cTn>
                <p:tgtEl>
                  <p:spTgt spid="49"/>
                </p:tgtEl>
              </p:cMediaNode>
            </p:video>
            <p:seq concurrent="1" prevAc="none" nextAc="seek">
              <p:cTn id="8" evtFilter="cancelBubble" nodeType="interactiveSeq" restart="whenNotActive" fill="hold">
                <p:stCondLst>
                  <p:cond delay="0" evt="onClick">
                    <p:tgtEl>
                      <p:spTgt spid="49"/>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49"/>
                                        </p:tgtEl>
                                      </p:cBhvr>
                                    </p:cmd>
                                  </p:childTnLst>
                                </p:cTn>
                              </p:par>
                            </p:childTnLst>
                          </p:cTn>
                        </p:par>
                      </p:childTnLst>
                    </p:cTn>
                  </p:par>
                </p:childTnLst>
              </p:cTn>
              <p:nextCondLst>
                <p:cond delay="0" evt="onClick">
                  <p:tgtEl>
                    <p:spTgt spid="4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1" name="Screenshot 2025-08-26 at 12.07.57 PM.png" descr="Screenshot 2025-08-26 at 12.07.57 PM.png"/>
          <p:cNvPicPr>
            <a:picLocks noChangeAspect="1"/>
          </p:cNvPicPr>
          <p:nvPr/>
        </p:nvPicPr>
        <p:blipFill>
          <a:blip r:embed="rId2">
            <a:alphaModFix amt="21096"/>
            <a:extLst/>
          </a:blip>
          <a:stretch>
            <a:fillRect/>
          </a:stretch>
        </p:blipFill>
        <p:spPr>
          <a:xfrm>
            <a:off x="-810927" y="-98942"/>
            <a:ext cx="25426282" cy="14284430"/>
          </a:xfrm>
          <a:prstGeom prst="rect">
            <a:avLst/>
          </a:prstGeom>
          <a:ln w="12700">
            <a:miter lim="400000"/>
          </a:ln>
        </p:spPr>
      </p:pic>
      <p:sp>
        <p:nvSpPr>
          <p:cNvPr id="52" name="Questions:…"/>
          <p:cNvSpPr txBox="1"/>
          <p:nvPr/>
        </p:nvSpPr>
        <p:spPr>
          <a:xfrm>
            <a:off x="3697780" y="3009942"/>
            <a:ext cx="17786223" cy="5672245"/>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defRPr b="1" sz="5400"/>
            </a:pPr>
            <a:r>
              <a:t>Questions:</a:t>
            </a:r>
          </a:p>
          <a:p>
            <a:pPr marL="541421" indent="-541421">
              <a:buSzPct val="100000"/>
              <a:buChar char="•"/>
              <a:defRPr b="1" sz="5400"/>
            </a:pPr>
            <a:r>
              <a:t>What impressed you as you watched that race?</a:t>
            </a:r>
          </a:p>
          <a:p>
            <a:pPr marL="541421" indent="-541421">
              <a:buSzPct val="100000"/>
              <a:buChar char="•"/>
              <a:defRPr b="1" sz="5400"/>
            </a:pPr>
            <a:r>
              <a:t>What first went through your mind as you saw her trip on the last hurdle?</a:t>
            </a:r>
          </a:p>
          <a:p>
            <a:pPr marL="541421" indent="-541421">
              <a:buSzPct val="100000"/>
              <a:buChar char="•"/>
              <a:defRPr b="1" sz="5400"/>
            </a:pPr>
            <a:r>
              <a:t>If you had to think of a lesson that we can take away from this video, what might that be?</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52">
                                            <p:bg/>
                                          </p:spTgt>
                                        </p:tgtEl>
                                        <p:attrNameLst>
                                          <p:attrName>style.visibility</p:attrName>
                                        </p:attrNameLst>
                                      </p:cBhvr>
                                      <p:to>
                                        <p:strVal val="visible"/>
                                      </p:to>
                                    </p:set>
                                    <p:animEffect filter="wipe(left)" transition="in">
                                      <p:cBhvr>
                                        <p:cTn id="7" dur="1000"/>
                                        <p:tgtEl>
                                          <p:spTgt spid="52">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52">
                                            <p:txEl>
                                              <p:pRg st="0" end="0"/>
                                            </p:txEl>
                                          </p:spTgt>
                                        </p:tgtEl>
                                        <p:attrNameLst>
                                          <p:attrName>style.visibility</p:attrName>
                                        </p:attrNameLst>
                                      </p:cBhvr>
                                      <p:to>
                                        <p:strVal val="visible"/>
                                      </p:to>
                                    </p:set>
                                    <p:animEffect filter="wipe(left)" transition="in">
                                      <p:cBhvr>
                                        <p:cTn id="10" dur="1000"/>
                                        <p:tgtEl>
                                          <p:spTgt spid="5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52">
                                            <p:txEl>
                                              <p:pRg st="1" end="1"/>
                                            </p:txEl>
                                          </p:spTgt>
                                        </p:tgtEl>
                                        <p:attrNameLst>
                                          <p:attrName>style.visibility</p:attrName>
                                        </p:attrNameLst>
                                      </p:cBhvr>
                                      <p:to>
                                        <p:strVal val="visible"/>
                                      </p:to>
                                    </p:set>
                                    <p:animEffect filter="wipe(left)" transition="in">
                                      <p:cBhvr>
                                        <p:cTn id="15" dur="1000"/>
                                        <p:tgtEl>
                                          <p:spTgt spid="5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52">
                                            <p:txEl>
                                              <p:pRg st="2" end="2"/>
                                            </p:txEl>
                                          </p:spTgt>
                                        </p:tgtEl>
                                        <p:attrNameLst>
                                          <p:attrName>style.visibility</p:attrName>
                                        </p:attrNameLst>
                                      </p:cBhvr>
                                      <p:to>
                                        <p:strVal val="visible"/>
                                      </p:to>
                                    </p:set>
                                    <p:animEffect filter="wipe(left)" transition="in">
                                      <p:cBhvr>
                                        <p:cTn id="20" dur="1000"/>
                                        <p:tgtEl>
                                          <p:spTgt spid="5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1" fill="hold">
                                  <p:stCondLst>
                                    <p:cond delay="0"/>
                                  </p:stCondLst>
                                  <p:iterate type="el" backwards="0">
                                    <p:tmAbs val="0"/>
                                  </p:iterate>
                                  <p:childTnLst>
                                    <p:set>
                                      <p:cBhvr>
                                        <p:cTn id="24" fill="hold"/>
                                        <p:tgtEl>
                                          <p:spTgt spid="52">
                                            <p:txEl>
                                              <p:pRg st="3" end="3"/>
                                            </p:txEl>
                                          </p:spTgt>
                                        </p:tgtEl>
                                        <p:attrNameLst>
                                          <p:attrName>style.visibility</p:attrName>
                                        </p:attrNameLst>
                                      </p:cBhvr>
                                      <p:to>
                                        <p:strVal val="visible"/>
                                      </p:to>
                                    </p:set>
                                    <p:animEffect filter="wipe(left)" transition="in">
                                      <p:cBhvr>
                                        <p:cTn id="25" dur="1000"/>
                                        <p:tgtEl>
                                          <p:spTgt spid="5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1" fill="hold">
                                  <p:stCondLst>
                                    <p:cond delay="0"/>
                                  </p:stCondLst>
                                  <p:iterate type="el" backwards="0">
                                    <p:tmAbs val="0"/>
                                  </p:iterate>
                                  <p:childTnLst>
                                    <p:set>
                                      <p:cBhvr>
                                        <p:cTn id="29" fill="hold"/>
                                        <p:tgtEl>
                                          <p:spTgt spid="52">
                                            <p:txEl>
                                              <p:pRg st="4" end="4"/>
                                            </p:txEl>
                                          </p:spTgt>
                                        </p:tgtEl>
                                        <p:attrNameLst>
                                          <p:attrName>style.visibility</p:attrName>
                                        </p:attrNameLst>
                                      </p:cBhvr>
                                      <p:to>
                                        <p:strVal val="visible"/>
                                      </p:to>
                                    </p:set>
                                    <p:animEffect filter="wipe(left)" transition="in">
                                      <p:cBhvr>
                                        <p:cTn id="30" dur="1000"/>
                                        <p:tgtEl>
                                          <p:spTgt spid="52">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2"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4" name="jumping hurdles ppt.png" descr="jumping hurdles ppt.png"/>
          <p:cNvPicPr>
            <a:picLocks noChangeAspect="1"/>
          </p:cNvPicPr>
          <p:nvPr/>
        </p:nvPicPr>
        <p:blipFill>
          <a:blip r:embed="rId2">
            <a:extLst/>
          </a:blip>
          <a:stretch>
            <a:fillRect/>
          </a:stretch>
        </p:blipFill>
        <p:spPr>
          <a:xfrm>
            <a:off x="1708414" y="90490"/>
            <a:ext cx="20967170" cy="13535020"/>
          </a:xfrm>
          <a:prstGeom prst="rect">
            <a:avLst/>
          </a:prstGeom>
          <a:ln w="12700">
            <a:miter lim="400000"/>
          </a:ln>
        </p:spPr>
      </p:pic>
      <p:grpSp>
        <p:nvGrpSpPr>
          <p:cNvPr id="57" name="Group"/>
          <p:cNvGrpSpPr/>
          <p:nvPr/>
        </p:nvGrpSpPr>
        <p:grpSpPr>
          <a:xfrm>
            <a:off x="9677400" y="4095749"/>
            <a:ext cx="4572001" cy="1166003"/>
            <a:chOff x="0" y="0"/>
            <a:chExt cx="4571999" cy="1166001"/>
          </a:xfrm>
        </p:grpSpPr>
        <p:sp>
          <p:nvSpPr>
            <p:cNvPr id="55" name="2. Create Options"/>
            <p:cNvSpPr txBox="1"/>
            <p:nvPr/>
          </p:nvSpPr>
          <p:spPr>
            <a:xfrm>
              <a:off x="0" y="0"/>
              <a:ext cx="2508952" cy="50394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a:defRPr b="1" sz="2200"/>
              </a:lvl1pPr>
            </a:lstStyle>
            <a:p>
              <a:pPr/>
              <a:r>
                <a:t>2. Create Options</a:t>
              </a:r>
            </a:p>
          </p:txBody>
        </p:sp>
        <p:sp>
          <p:nvSpPr>
            <p:cNvPr id="56" name="What are some options I can create?"/>
            <p:cNvSpPr txBox="1"/>
            <p:nvPr/>
          </p:nvSpPr>
          <p:spPr>
            <a:xfrm>
              <a:off x="457200" y="457200"/>
              <a:ext cx="4114800" cy="70880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defRPr b="1" sz="1800"/>
              </a:lvl1pPr>
            </a:lstStyle>
            <a:p>
              <a:pPr/>
              <a:r>
                <a:t>What are some options I can create?</a:t>
              </a:r>
            </a:p>
          </p:txBody>
        </p:sp>
      </p:grpSp>
      <p:grpSp>
        <p:nvGrpSpPr>
          <p:cNvPr id="60" name="Group"/>
          <p:cNvGrpSpPr/>
          <p:nvPr/>
        </p:nvGrpSpPr>
        <p:grpSpPr>
          <a:xfrm>
            <a:off x="9677400" y="5902326"/>
            <a:ext cx="3962401" cy="1487566"/>
            <a:chOff x="0" y="0"/>
            <a:chExt cx="3962399" cy="1487565"/>
          </a:xfrm>
        </p:grpSpPr>
        <p:sp>
          <p:nvSpPr>
            <p:cNvPr id="58" name="3. Get Help"/>
            <p:cNvSpPr txBox="1"/>
            <p:nvPr/>
          </p:nvSpPr>
          <p:spPr>
            <a:xfrm>
              <a:off x="0" y="0"/>
              <a:ext cx="1655064" cy="50394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a:defRPr b="1" sz="2200"/>
              </a:lvl1pPr>
            </a:lstStyle>
            <a:p>
              <a:pPr/>
              <a:r>
                <a:t>3. Get Help</a:t>
              </a:r>
            </a:p>
          </p:txBody>
        </p:sp>
        <p:sp>
          <p:nvSpPr>
            <p:cNvPr id="59" name="Who can help me get over my hurdle?…"/>
            <p:cNvSpPr txBox="1"/>
            <p:nvPr/>
          </p:nvSpPr>
          <p:spPr>
            <a:xfrm>
              <a:off x="457200" y="457199"/>
              <a:ext cx="3505200" cy="103036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a:spcBef>
                  <a:spcPts val="400"/>
                </a:spcBef>
                <a:defRPr b="1" sz="1800"/>
              </a:pPr>
              <a:r>
                <a:t>Who can help me get over my hurdle?</a:t>
              </a:r>
            </a:p>
            <a:p>
              <a:pPr>
                <a:spcBef>
                  <a:spcPts val="400"/>
                </a:spcBef>
                <a:defRPr b="1" sz="1800"/>
              </a:pPr>
              <a:r>
                <a:t>Who can I help?</a:t>
              </a:r>
            </a:p>
          </p:txBody>
        </p:sp>
      </p:grpSp>
      <p:sp>
        <p:nvSpPr>
          <p:cNvPr id="61" name="5. Believe in Change:"/>
          <p:cNvSpPr txBox="1"/>
          <p:nvPr/>
        </p:nvSpPr>
        <p:spPr>
          <a:xfrm>
            <a:off x="15189200" y="4267200"/>
            <a:ext cx="3005952" cy="503940"/>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b="1" sz="2200"/>
            </a:lvl1pPr>
          </a:lstStyle>
          <a:p>
            <a:pPr/>
            <a:r>
              <a:t>5. Believe in Change:</a:t>
            </a:r>
          </a:p>
        </p:txBody>
      </p:sp>
      <p:sp>
        <p:nvSpPr>
          <p:cNvPr id="62" name="On a scale from one to ten, circle where you are in believing change will happen."/>
          <p:cNvSpPr txBox="1"/>
          <p:nvPr/>
        </p:nvSpPr>
        <p:spPr>
          <a:xfrm>
            <a:off x="15576550" y="4603750"/>
            <a:ext cx="6248400" cy="708802"/>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defRPr b="1" sz="1800"/>
            </a:lvl1pPr>
          </a:lstStyle>
          <a:p>
            <a:pPr/>
            <a:r>
              <a:t>On a scale from one to ten, circle where you are in believing change will happen.</a:t>
            </a:r>
          </a:p>
        </p:txBody>
      </p:sp>
      <p:grpSp>
        <p:nvGrpSpPr>
          <p:cNvPr id="70" name="Group"/>
          <p:cNvGrpSpPr/>
          <p:nvPr/>
        </p:nvGrpSpPr>
        <p:grpSpPr>
          <a:xfrm>
            <a:off x="15576550" y="5181599"/>
            <a:ext cx="5791200" cy="1219201"/>
            <a:chOff x="0" y="0"/>
            <a:chExt cx="5791200" cy="1219200"/>
          </a:xfrm>
        </p:grpSpPr>
        <p:sp>
          <p:nvSpPr>
            <p:cNvPr id="63" name="Star"/>
            <p:cNvSpPr/>
            <p:nvPr/>
          </p:nvSpPr>
          <p:spPr>
            <a:xfrm>
              <a:off x="2581275" y="1047750"/>
              <a:ext cx="152400" cy="152400"/>
            </a:xfrm>
            <a:prstGeom prst="star5">
              <a:avLst>
                <a:gd name="adj" fmla="val 19098"/>
                <a:gd name="hf" fmla="val 105146"/>
                <a:gd name="vf" fmla="val 110557"/>
              </a:avLst>
            </a:prstGeom>
            <a:solidFill>
              <a:srgbClr val="FF2600"/>
            </a:solidFill>
            <a:ln w="25400" cap="flat">
              <a:noFill/>
              <a:miter lim="400000"/>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sp>
          <p:nvSpPr>
            <p:cNvPr id="64" name="1.    2.    3.    4.    5.    6.    7.    8.    9.    10."/>
            <p:cNvSpPr txBox="1"/>
            <p:nvPr/>
          </p:nvSpPr>
          <p:spPr>
            <a:xfrm>
              <a:off x="457200" y="609600"/>
              <a:ext cx="5334000" cy="46667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a:defRPr b="1" sz="2000">
                  <a:solidFill>
                    <a:srgbClr val="FF2600"/>
                  </a:solidFill>
                </a:defRPr>
              </a:pPr>
              <a:r>
                <a:t>1.</a:t>
              </a:r>
              <a:r>
                <a:rPr>
                  <a:solidFill>
                    <a:srgbClr val="000000"/>
                  </a:solidFill>
                </a:rPr>
                <a:t>    2.    3.    4.    </a:t>
              </a:r>
              <a:r>
                <a:t>5.</a:t>
              </a:r>
              <a:r>
                <a:rPr>
                  <a:solidFill>
                    <a:srgbClr val="000000"/>
                  </a:solidFill>
                </a:rPr>
                <a:t>    6.    7.    8.    9.    </a:t>
              </a:r>
              <a:r>
                <a:t>10.</a:t>
              </a:r>
            </a:p>
          </p:txBody>
        </p:sp>
        <p:sp>
          <p:nvSpPr>
            <p:cNvPr id="65" name="Star"/>
            <p:cNvSpPr/>
            <p:nvPr/>
          </p:nvSpPr>
          <p:spPr>
            <a:xfrm>
              <a:off x="542924" y="1047750"/>
              <a:ext cx="152402" cy="152400"/>
            </a:xfrm>
            <a:prstGeom prst="star5">
              <a:avLst>
                <a:gd name="adj" fmla="val 19098"/>
                <a:gd name="hf" fmla="val 105146"/>
                <a:gd name="vf" fmla="val 110557"/>
              </a:avLst>
            </a:prstGeom>
            <a:solidFill>
              <a:srgbClr val="FF2600"/>
            </a:solidFill>
            <a:ln w="25400" cap="flat">
              <a:noFill/>
              <a:miter lim="400000"/>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sp>
          <p:nvSpPr>
            <p:cNvPr id="66" name="Star"/>
            <p:cNvSpPr/>
            <p:nvPr/>
          </p:nvSpPr>
          <p:spPr>
            <a:xfrm>
              <a:off x="5143500" y="1066800"/>
              <a:ext cx="152400" cy="152400"/>
            </a:xfrm>
            <a:prstGeom prst="star5">
              <a:avLst>
                <a:gd name="adj" fmla="val 19098"/>
                <a:gd name="hf" fmla="val 105146"/>
                <a:gd name="vf" fmla="val 110557"/>
              </a:avLst>
            </a:prstGeom>
            <a:solidFill>
              <a:srgbClr val="FF2600"/>
            </a:solidFill>
            <a:ln w="25400" cap="flat">
              <a:noFill/>
              <a:miter lim="400000"/>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sp>
          <p:nvSpPr>
            <p:cNvPr id="67" name="“I can’t  change”"/>
            <p:cNvSpPr txBox="1"/>
            <p:nvPr/>
          </p:nvSpPr>
          <p:spPr>
            <a:xfrm>
              <a:off x="0" y="0"/>
              <a:ext cx="1371600" cy="633433"/>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algn="ctr">
                <a:defRPr b="1" sz="1600"/>
              </a:pPr>
              <a:r>
                <a:t>“</a:t>
              </a:r>
              <a:r>
                <a:t>I can</a:t>
              </a:r>
              <a:r>
                <a:t>’</a:t>
              </a:r>
              <a:r>
                <a:t>t </a:t>
              </a:r>
              <a:br/>
              <a:r>
                <a:t>change</a:t>
              </a:r>
              <a:r>
                <a:t>”</a:t>
              </a:r>
            </a:p>
          </p:txBody>
        </p:sp>
        <p:sp>
          <p:nvSpPr>
            <p:cNvPr id="68" name="“Maybe”"/>
            <p:cNvSpPr txBox="1"/>
            <p:nvPr/>
          </p:nvSpPr>
          <p:spPr>
            <a:xfrm>
              <a:off x="1828800" y="152400"/>
              <a:ext cx="1371600" cy="404833"/>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a:defRPr b="1" sz="1600"/>
              </a:pPr>
              <a:r>
                <a:t>“</a:t>
              </a:r>
              <a:r>
                <a:t>Maybe</a:t>
              </a:r>
              <a:r>
                <a:t>”</a:t>
              </a:r>
            </a:p>
          </p:txBody>
        </p:sp>
        <p:sp>
          <p:nvSpPr>
            <p:cNvPr id="69" name="“I know I have the strength”"/>
            <p:cNvSpPr txBox="1"/>
            <p:nvPr/>
          </p:nvSpPr>
          <p:spPr>
            <a:xfrm>
              <a:off x="3810000" y="0"/>
              <a:ext cx="1981200" cy="633433"/>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algn="ctr">
                <a:defRPr b="1" sz="1600"/>
              </a:pPr>
              <a:r>
                <a:t>“</a:t>
              </a:r>
              <a:r>
                <a:t>I know I have</a:t>
              </a:r>
              <a:br/>
              <a:r>
                <a:t>the strength</a:t>
              </a:r>
              <a:r>
                <a:t>”</a:t>
              </a:r>
            </a:p>
          </p:txBody>
        </p:sp>
      </p:grpSp>
      <p:sp>
        <p:nvSpPr>
          <p:cNvPr id="71" name="My Problem:"/>
          <p:cNvSpPr txBox="1"/>
          <p:nvPr/>
        </p:nvSpPr>
        <p:spPr>
          <a:xfrm>
            <a:off x="12407900" y="8089900"/>
            <a:ext cx="1969116" cy="51308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b="1" sz="2200"/>
            </a:lvl1pPr>
          </a:lstStyle>
          <a:p>
            <a:pPr/>
            <a:r>
              <a:t>My Problem:</a:t>
            </a:r>
          </a:p>
        </p:txBody>
      </p:sp>
      <p:sp>
        <p:nvSpPr>
          <p:cNvPr id="72" name="What Have I  Jumped Over?"/>
          <p:cNvSpPr txBox="1"/>
          <p:nvPr/>
        </p:nvSpPr>
        <p:spPr>
          <a:xfrm>
            <a:off x="3403600" y="914400"/>
            <a:ext cx="3200400" cy="8432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defRPr b="1" sz="2200"/>
            </a:pPr>
            <a:r>
              <a:t>What Have I </a:t>
            </a:r>
            <a:br/>
            <a:r>
              <a:t>Jumped Over?</a:t>
            </a:r>
          </a:p>
        </p:txBody>
      </p:sp>
      <p:grpSp>
        <p:nvGrpSpPr>
          <p:cNvPr id="75" name="Group"/>
          <p:cNvGrpSpPr/>
          <p:nvPr/>
        </p:nvGrpSpPr>
        <p:grpSpPr>
          <a:xfrm>
            <a:off x="3860800" y="1828800"/>
            <a:ext cx="152400" cy="609600"/>
            <a:chOff x="0" y="0"/>
            <a:chExt cx="152400" cy="609600"/>
          </a:xfrm>
        </p:grpSpPr>
        <p:sp>
          <p:nvSpPr>
            <p:cNvPr id="73" name="Circle"/>
            <p:cNvSpPr/>
            <p:nvPr/>
          </p:nvSpPr>
          <p:spPr>
            <a:xfrm>
              <a:off x="0" y="0"/>
              <a:ext cx="152400" cy="152400"/>
            </a:xfrm>
            <a:prstGeom prst="ellipse">
              <a:avLst/>
            </a:prstGeom>
            <a:solidFill>
              <a:srgbClr val="000000"/>
            </a:solidFill>
            <a:ln w="25400" cap="flat">
              <a:noFill/>
              <a:miter lim="400000"/>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sp>
          <p:nvSpPr>
            <p:cNvPr id="74" name="Circle"/>
            <p:cNvSpPr/>
            <p:nvPr/>
          </p:nvSpPr>
          <p:spPr>
            <a:xfrm>
              <a:off x="0" y="457200"/>
              <a:ext cx="152400" cy="152400"/>
            </a:xfrm>
            <a:prstGeom prst="ellipse">
              <a:avLst/>
            </a:prstGeom>
            <a:solidFill>
              <a:srgbClr val="000000"/>
            </a:solidFill>
            <a:ln w="25400" cap="flat">
              <a:noFill/>
              <a:miter lim="400000"/>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grpSp>
      <p:grpSp>
        <p:nvGrpSpPr>
          <p:cNvPr id="78" name="Group"/>
          <p:cNvGrpSpPr/>
          <p:nvPr/>
        </p:nvGrpSpPr>
        <p:grpSpPr>
          <a:xfrm>
            <a:off x="11734800" y="7729149"/>
            <a:ext cx="457200" cy="442102"/>
            <a:chOff x="0" y="3739"/>
            <a:chExt cx="457200" cy="442101"/>
          </a:xfrm>
        </p:grpSpPr>
        <p:sp>
          <p:nvSpPr>
            <p:cNvPr id="76" name="Shape"/>
            <p:cNvSpPr/>
            <p:nvPr/>
          </p:nvSpPr>
          <p:spPr>
            <a:xfrm>
              <a:off x="0" y="72389"/>
              <a:ext cx="457200" cy="30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240"/>
                  </a:moveTo>
                  <a:cubicBezTo>
                    <a:pt x="0" y="5029"/>
                    <a:pt x="2418" y="6480"/>
                    <a:pt x="5400" y="6480"/>
                  </a:cubicBezTo>
                  <a:cubicBezTo>
                    <a:pt x="8382" y="6480"/>
                    <a:pt x="10800" y="5029"/>
                    <a:pt x="10800" y="3240"/>
                  </a:cubicBezTo>
                  <a:cubicBezTo>
                    <a:pt x="10800" y="1451"/>
                    <a:pt x="13218" y="0"/>
                    <a:pt x="16200" y="0"/>
                  </a:cubicBezTo>
                  <a:cubicBezTo>
                    <a:pt x="19182" y="0"/>
                    <a:pt x="21600" y="1451"/>
                    <a:pt x="21600" y="3240"/>
                  </a:cubicBezTo>
                  <a:lnTo>
                    <a:pt x="21600" y="18360"/>
                  </a:lnTo>
                  <a:cubicBezTo>
                    <a:pt x="21600" y="16571"/>
                    <a:pt x="19182" y="15120"/>
                    <a:pt x="16200" y="15120"/>
                  </a:cubicBezTo>
                  <a:cubicBezTo>
                    <a:pt x="13218" y="15120"/>
                    <a:pt x="10800" y="16571"/>
                    <a:pt x="10800" y="18360"/>
                  </a:cubicBezTo>
                  <a:cubicBezTo>
                    <a:pt x="10800" y="20149"/>
                    <a:pt x="8382" y="21600"/>
                    <a:pt x="5400" y="21600"/>
                  </a:cubicBezTo>
                  <a:cubicBezTo>
                    <a:pt x="2418" y="21600"/>
                    <a:pt x="0" y="20149"/>
                    <a:pt x="0" y="18360"/>
                  </a:cubicBezTo>
                  <a:close/>
                </a:path>
              </a:pathLst>
            </a:custGeom>
            <a:solidFill>
              <a:srgbClr val="FF2600"/>
            </a:solidFill>
            <a:ln w="25400" cap="flat">
              <a:noFill/>
              <a:miter lim="400000"/>
            </a:ln>
            <a:effectLst>
              <a:outerShdw sx="100000" sy="100000" kx="0" ky="0" algn="b" rotWithShape="0" blurRad="0" dist="63500" dir="2700000">
                <a:srgbClr val="991200">
                  <a:alpha val="74997"/>
                </a:srgbClr>
              </a:outerShdw>
            </a:effectLst>
          </p:spPr>
          <p:txBody>
            <a:bodyPr wrap="square" lIns="91439" tIns="91439" rIns="91439" bIns="91439" numCol="1" anchor="ctr">
              <a:noAutofit/>
            </a:bodyPr>
            <a:lstStyle/>
            <a:p>
              <a:pPr algn="ctr">
                <a:defRPr sz="2200">
                  <a:latin typeface="Futura Bold BT"/>
                  <a:ea typeface="Futura Bold BT"/>
                  <a:cs typeface="Futura Bold BT"/>
                  <a:sym typeface="Futura Bold BT"/>
                </a:defRPr>
              </a:pPr>
            </a:p>
          </p:txBody>
        </p:sp>
        <p:sp>
          <p:nvSpPr>
            <p:cNvPr id="77" name="1"/>
            <p:cNvSpPr txBox="1"/>
            <p:nvPr/>
          </p:nvSpPr>
          <p:spPr>
            <a:xfrm>
              <a:off x="67241" y="3739"/>
              <a:ext cx="322718" cy="44210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ctr">
              <a:spAutoFit/>
            </a:bodyPr>
            <a:lstStyle>
              <a:lvl1pPr algn="ctr">
                <a:defRPr sz="1800"/>
              </a:lvl1pPr>
            </a:lstStyle>
            <a:p>
              <a:pPr/>
              <a:r>
                <a:t>1</a:t>
              </a:r>
            </a:p>
          </p:txBody>
        </p:sp>
      </p:grpSp>
      <p:grpSp>
        <p:nvGrpSpPr>
          <p:cNvPr id="81" name="Group"/>
          <p:cNvGrpSpPr/>
          <p:nvPr/>
        </p:nvGrpSpPr>
        <p:grpSpPr>
          <a:xfrm>
            <a:off x="2946400" y="845749"/>
            <a:ext cx="457200" cy="442102"/>
            <a:chOff x="0" y="3739"/>
            <a:chExt cx="457200" cy="442101"/>
          </a:xfrm>
        </p:grpSpPr>
        <p:sp>
          <p:nvSpPr>
            <p:cNvPr id="79" name="Shape"/>
            <p:cNvSpPr/>
            <p:nvPr/>
          </p:nvSpPr>
          <p:spPr>
            <a:xfrm>
              <a:off x="0" y="72389"/>
              <a:ext cx="457200" cy="30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240"/>
                  </a:moveTo>
                  <a:cubicBezTo>
                    <a:pt x="0" y="5029"/>
                    <a:pt x="2418" y="6480"/>
                    <a:pt x="5400" y="6480"/>
                  </a:cubicBezTo>
                  <a:cubicBezTo>
                    <a:pt x="8382" y="6480"/>
                    <a:pt x="10800" y="5029"/>
                    <a:pt x="10800" y="3240"/>
                  </a:cubicBezTo>
                  <a:cubicBezTo>
                    <a:pt x="10800" y="1451"/>
                    <a:pt x="13218" y="0"/>
                    <a:pt x="16200" y="0"/>
                  </a:cubicBezTo>
                  <a:cubicBezTo>
                    <a:pt x="19182" y="0"/>
                    <a:pt x="21600" y="1451"/>
                    <a:pt x="21600" y="3240"/>
                  </a:cubicBezTo>
                  <a:lnTo>
                    <a:pt x="21600" y="18360"/>
                  </a:lnTo>
                  <a:cubicBezTo>
                    <a:pt x="21600" y="16571"/>
                    <a:pt x="19182" y="15120"/>
                    <a:pt x="16200" y="15120"/>
                  </a:cubicBezTo>
                  <a:cubicBezTo>
                    <a:pt x="13218" y="15120"/>
                    <a:pt x="10800" y="16571"/>
                    <a:pt x="10800" y="18360"/>
                  </a:cubicBezTo>
                  <a:cubicBezTo>
                    <a:pt x="10800" y="20149"/>
                    <a:pt x="8382" y="21600"/>
                    <a:pt x="5400" y="21600"/>
                  </a:cubicBezTo>
                  <a:cubicBezTo>
                    <a:pt x="2418" y="21600"/>
                    <a:pt x="0" y="20149"/>
                    <a:pt x="0" y="18360"/>
                  </a:cubicBezTo>
                  <a:close/>
                </a:path>
              </a:pathLst>
            </a:custGeom>
            <a:solidFill>
              <a:srgbClr val="FF2600"/>
            </a:solidFill>
            <a:ln w="25400" cap="flat">
              <a:noFill/>
              <a:miter lim="400000"/>
            </a:ln>
            <a:effectLst>
              <a:outerShdw sx="100000" sy="100000" kx="0" ky="0" algn="b" rotWithShape="0" blurRad="0" dist="63500" dir="2700000">
                <a:srgbClr val="991200">
                  <a:alpha val="74997"/>
                </a:srgbClr>
              </a:outerShdw>
            </a:effectLst>
          </p:spPr>
          <p:txBody>
            <a:bodyPr wrap="square" lIns="91439" tIns="91439" rIns="91439" bIns="91439" numCol="1" anchor="ctr">
              <a:noAutofit/>
            </a:bodyPr>
            <a:lstStyle/>
            <a:p>
              <a:pPr algn="ctr">
                <a:defRPr sz="2200">
                  <a:latin typeface="Futura Bold BT"/>
                  <a:ea typeface="Futura Bold BT"/>
                  <a:cs typeface="Futura Bold BT"/>
                  <a:sym typeface="Futura Bold BT"/>
                </a:defRPr>
              </a:pPr>
            </a:p>
          </p:txBody>
        </p:sp>
        <p:sp>
          <p:nvSpPr>
            <p:cNvPr id="80" name="2"/>
            <p:cNvSpPr txBox="1"/>
            <p:nvPr/>
          </p:nvSpPr>
          <p:spPr>
            <a:xfrm>
              <a:off x="67241" y="3739"/>
              <a:ext cx="322718" cy="44210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ctr">
              <a:spAutoFit/>
            </a:bodyPr>
            <a:lstStyle>
              <a:lvl1pPr algn="ctr">
                <a:defRPr sz="1800"/>
              </a:lvl1pPr>
            </a:lstStyle>
            <a:p>
              <a:pPr/>
              <a:r>
                <a:t>2</a:t>
              </a:r>
            </a:p>
          </p:txBody>
        </p:sp>
      </p:grpSp>
      <p:grpSp>
        <p:nvGrpSpPr>
          <p:cNvPr id="89" name="Group"/>
          <p:cNvGrpSpPr/>
          <p:nvPr/>
        </p:nvGrpSpPr>
        <p:grpSpPr>
          <a:xfrm>
            <a:off x="6045200" y="2590799"/>
            <a:ext cx="3200400" cy="1524001"/>
            <a:chOff x="0" y="0"/>
            <a:chExt cx="3200400" cy="1524000"/>
          </a:xfrm>
        </p:grpSpPr>
        <p:sp>
          <p:nvSpPr>
            <p:cNvPr id="82" name="Circle"/>
            <p:cNvSpPr/>
            <p:nvPr/>
          </p:nvSpPr>
          <p:spPr>
            <a:xfrm>
              <a:off x="1066800" y="914400"/>
              <a:ext cx="152400" cy="152400"/>
            </a:xfrm>
            <a:prstGeom prst="ellipse">
              <a:avLst/>
            </a:prstGeom>
            <a:solidFill>
              <a:srgbClr val="000000"/>
            </a:solidFill>
            <a:ln w="25400" cap="flat">
              <a:noFill/>
              <a:miter lim="400000"/>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grpSp>
          <p:nvGrpSpPr>
            <p:cNvPr id="88" name="Group"/>
            <p:cNvGrpSpPr/>
            <p:nvPr/>
          </p:nvGrpSpPr>
          <p:grpSpPr>
            <a:xfrm>
              <a:off x="0" y="-1"/>
              <a:ext cx="3200400" cy="1524001"/>
              <a:chOff x="0" y="0"/>
              <a:chExt cx="3200400" cy="1524000"/>
            </a:xfrm>
          </p:grpSpPr>
          <p:sp>
            <p:nvSpPr>
              <p:cNvPr id="83" name="What Can I Jump Over?"/>
              <p:cNvSpPr txBox="1"/>
              <p:nvPr/>
            </p:nvSpPr>
            <p:spPr>
              <a:xfrm>
                <a:off x="457200" y="0"/>
                <a:ext cx="2743200" cy="83414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defRPr b="1" sz="2200"/>
                </a:lvl1pPr>
              </a:lstStyle>
              <a:p>
                <a:pPr/>
                <a:r>
                  <a:t>What Can I Jump Over?</a:t>
                </a:r>
              </a:p>
            </p:txBody>
          </p:sp>
          <p:sp>
            <p:nvSpPr>
              <p:cNvPr id="84" name="Circle"/>
              <p:cNvSpPr/>
              <p:nvPr/>
            </p:nvSpPr>
            <p:spPr>
              <a:xfrm>
                <a:off x="1066800" y="1371600"/>
                <a:ext cx="152400" cy="152400"/>
              </a:xfrm>
              <a:prstGeom prst="ellipse">
                <a:avLst/>
              </a:prstGeom>
              <a:solidFill>
                <a:srgbClr val="000000"/>
              </a:solidFill>
              <a:ln w="25400" cap="flat">
                <a:noFill/>
                <a:miter lim="400000"/>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grpSp>
            <p:nvGrpSpPr>
              <p:cNvPr id="87" name="Group"/>
              <p:cNvGrpSpPr/>
              <p:nvPr/>
            </p:nvGrpSpPr>
            <p:grpSpPr>
              <a:xfrm>
                <a:off x="0" y="83749"/>
                <a:ext cx="457200" cy="442102"/>
                <a:chOff x="0" y="3739"/>
                <a:chExt cx="457200" cy="442101"/>
              </a:xfrm>
            </p:grpSpPr>
            <p:sp>
              <p:nvSpPr>
                <p:cNvPr id="85" name="Shape"/>
                <p:cNvSpPr/>
                <p:nvPr/>
              </p:nvSpPr>
              <p:spPr>
                <a:xfrm>
                  <a:off x="0" y="72389"/>
                  <a:ext cx="457200" cy="30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240"/>
                      </a:moveTo>
                      <a:cubicBezTo>
                        <a:pt x="0" y="5029"/>
                        <a:pt x="2418" y="6480"/>
                        <a:pt x="5400" y="6480"/>
                      </a:cubicBezTo>
                      <a:cubicBezTo>
                        <a:pt x="8382" y="6480"/>
                        <a:pt x="10800" y="5029"/>
                        <a:pt x="10800" y="3240"/>
                      </a:cubicBezTo>
                      <a:cubicBezTo>
                        <a:pt x="10800" y="1451"/>
                        <a:pt x="13218" y="0"/>
                        <a:pt x="16200" y="0"/>
                      </a:cubicBezTo>
                      <a:cubicBezTo>
                        <a:pt x="19182" y="0"/>
                        <a:pt x="21600" y="1451"/>
                        <a:pt x="21600" y="3240"/>
                      </a:cubicBezTo>
                      <a:lnTo>
                        <a:pt x="21600" y="18360"/>
                      </a:lnTo>
                      <a:cubicBezTo>
                        <a:pt x="21600" y="16571"/>
                        <a:pt x="19182" y="15120"/>
                        <a:pt x="16200" y="15120"/>
                      </a:cubicBezTo>
                      <a:cubicBezTo>
                        <a:pt x="13218" y="15120"/>
                        <a:pt x="10800" y="16571"/>
                        <a:pt x="10800" y="18360"/>
                      </a:cubicBezTo>
                      <a:cubicBezTo>
                        <a:pt x="10800" y="20149"/>
                        <a:pt x="8382" y="21600"/>
                        <a:pt x="5400" y="21600"/>
                      </a:cubicBezTo>
                      <a:cubicBezTo>
                        <a:pt x="2418" y="21600"/>
                        <a:pt x="0" y="20149"/>
                        <a:pt x="0" y="18360"/>
                      </a:cubicBezTo>
                      <a:close/>
                    </a:path>
                  </a:pathLst>
                </a:custGeom>
                <a:solidFill>
                  <a:srgbClr val="FF2600"/>
                </a:solidFill>
                <a:ln w="25400" cap="flat">
                  <a:noFill/>
                  <a:miter lim="400000"/>
                </a:ln>
                <a:effectLst>
                  <a:outerShdw sx="100000" sy="100000" kx="0" ky="0" algn="b" rotWithShape="0" blurRad="0" dist="63500" dir="2700000">
                    <a:srgbClr val="991200">
                      <a:alpha val="74997"/>
                    </a:srgbClr>
                  </a:outerShdw>
                </a:effectLst>
              </p:spPr>
              <p:txBody>
                <a:bodyPr wrap="square" lIns="91439" tIns="91439" rIns="91439" bIns="91439" numCol="1" anchor="ctr">
                  <a:noAutofit/>
                </a:bodyPr>
                <a:lstStyle/>
                <a:p>
                  <a:pPr algn="ctr">
                    <a:defRPr sz="2200">
                      <a:latin typeface="Futura Bold BT"/>
                      <a:ea typeface="Futura Bold BT"/>
                      <a:cs typeface="Futura Bold BT"/>
                      <a:sym typeface="Futura Bold BT"/>
                    </a:defRPr>
                  </a:pPr>
                </a:p>
              </p:txBody>
            </p:sp>
            <p:sp>
              <p:nvSpPr>
                <p:cNvPr id="86" name="3"/>
                <p:cNvSpPr txBox="1"/>
                <p:nvPr/>
              </p:nvSpPr>
              <p:spPr>
                <a:xfrm>
                  <a:off x="67241" y="3739"/>
                  <a:ext cx="322718" cy="44210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ctr">
                  <a:spAutoFit/>
                </a:bodyPr>
                <a:lstStyle>
                  <a:lvl1pPr algn="ctr">
                    <a:defRPr sz="1800"/>
                  </a:lvl1pPr>
                </a:lstStyle>
                <a:p>
                  <a:pPr/>
                  <a:r>
                    <a:t>3</a:t>
                  </a:r>
                </a:p>
              </p:txBody>
            </p:sp>
          </p:grpSp>
        </p:grpSp>
      </p:grpSp>
      <p:grpSp>
        <p:nvGrpSpPr>
          <p:cNvPr id="97" name="Group"/>
          <p:cNvGrpSpPr/>
          <p:nvPr/>
        </p:nvGrpSpPr>
        <p:grpSpPr>
          <a:xfrm>
            <a:off x="4876799" y="5029199"/>
            <a:ext cx="2895601" cy="2286001"/>
            <a:chOff x="0" y="0"/>
            <a:chExt cx="2895600" cy="2286000"/>
          </a:xfrm>
        </p:grpSpPr>
        <p:sp>
          <p:nvSpPr>
            <p:cNvPr id="90" name="Why Should I Try To Jump My Hurdle?"/>
            <p:cNvSpPr txBox="1"/>
            <p:nvPr/>
          </p:nvSpPr>
          <p:spPr>
            <a:xfrm>
              <a:off x="609600" y="0"/>
              <a:ext cx="2286000" cy="116434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defRPr b="1" sz="2200"/>
              </a:lvl1pPr>
            </a:lstStyle>
            <a:p>
              <a:pPr/>
              <a:r>
                <a:t>Why Should I Try To Jump My Hurdle?</a:t>
              </a:r>
            </a:p>
          </p:txBody>
        </p:sp>
        <p:sp>
          <p:nvSpPr>
            <p:cNvPr id="91" name="Circle"/>
            <p:cNvSpPr/>
            <p:nvPr/>
          </p:nvSpPr>
          <p:spPr>
            <a:xfrm>
              <a:off x="1066800" y="1219200"/>
              <a:ext cx="152400" cy="152400"/>
            </a:xfrm>
            <a:prstGeom prst="ellipse">
              <a:avLst/>
            </a:prstGeom>
            <a:solidFill>
              <a:srgbClr val="000000"/>
            </a:solidFill>
            <a:ln w="25400" cap="flat">
              <a:noFill/>
              <a:miter lim="400000"/>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sp>
          <p:nvSpPr>
            <p:cNvPr id="92" name="Circle"/>
            <p:cNvSpPr/>
            <p:nvPr/>
          </p:nvSpPr>
          <p:spPr>
            <a:xfrm>
              <a:off x="1066800" y="1676400"/>
              <a:ext cx="152400" cy="152400"/>
            </a:xfrm>
            <a:prstGeom prst="ellipse">
              <a:avLst/>
            </a:prstGeom>
            <a:solidFill>
              <a:srgbClr val="000000"/>
            </a:solidFill>
            <a:ln w="25400" cap="flat">
              <a:noFill/>
              <a:miter lim="400000"/>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sp>
          <p:nvSpPr>
            <p:cNvPr id="93" name="Circle"/>
            <p:cNvSpPr/>
            <p:nvPr/>
          </p:nvSpPr>
          <p:spPr>
            <a:xfrm>
              <a:off x="1066800" y="2133600"/>
              <a:ext cx="152400" cy="152400"/>
            </a:xfrm>
            <a:prstGeom prst="ellipse">
              <a:avLst/>
            </a:prstGeom>
            <a:solidFill>
              <a:srgbClr val="000000"/>
            </a:solidFill>
            <a:ln w="25400" cap="flat">
              <a:noFill/>
              <a:miter lim="400000"/>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grpSp>
          <p:nvGrpSpPr>
            <p:cNvPr id="96" name="Group"/>
            <p:cNvGrpSpPr/>
            <p:nvPr/>
          </p:nvGrpSpPr>
          <p:grpSpPr>
            <a:xfrm>
              <a:off x="-1" y="58349"/>
              <a:ext cx="457201" cy="442102"/>
              <a:chOff x="0" y="3739"/>
              <a:chExt cx="457200" cy="442101"/>
            </a:xfrm>
          </p:grpSpPr>
          <p:sp>
            <p:nvSpPr>
              <p:cNvPr id="94" name="Shape"/>
              <p:cNvSpPr/>
              <p:nvPr/>
            </p:nvSpPr>
            <p:spPr>
              <a:xfrm>
                <a:off x="0" y="72389"/>
                <a:ext cx="457200" cy="30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240"/>
                    </a:moveTo>
                    <a:cubicBezTo>
                      <a:pt x="0" y="5029"/>
                      <a:pt x="2418" y="6480"/>
                      <a:pt x="5400" y="6480"/>
                    </a:cubicBezTo>
                    <a:cubicBezTo>
                      <a:pt x="8382" y="6480"/>
                      <a:pt x="10800" y="5029"/>
                      <a:pt x="10800" y="3240"/>
                    </a:cubicBezTo>
                    <a:cubicBezTo>
                      <a:pt x="10800" y="1451"/>
                      <a:pt x="13218" y="0"/>
                      <a:pt x="16200" y="0"/>
                    </a:cubicBezTo>
                    <a:cubicBezTo>
                      <a:pt x="19182" y="0"/>
                      <a:pt x="21600" y="1451"/>
                      <a:pt x="21600" y="3240"/>
                    </a:cubicBezTo>
                    <a:lnTo>
                      <a:pt x="21600" y="18360"/>
                    </a:lnTo>
                    <a:cubicBezTo>
                      <a:pt x="21600" y="16571"/>
                      <a:pt x="19182" y="15120"/>
                      <a:pt x="16200" y="15120"/>
                    </a:cubicBezTo>
                    <a:cubicBezTo>
                      <a:pt x="13218" y="15120"/>
                      <a:pt x="10800" y="16571"/>
                      <a:pt x="10800" y="18360"/>
                    </a:cubicBezTo>
                    <a:cubicBezTo>
                      <a:pt x="10800" y="20149"/>
                      <a:pt x="8382" y="21600"/>
                      <a:pt x="5400" y="21600"/>
                    </a:cubicBezTo>
                    <a:cubicBezTo>
                      <a:pt x="2418" y="21600"/>
                      <a:pt x="0" y="20149"/>
                      <a:pt x="0" y="18360"/>
                    </a:cubicBezTo>
                    <a:close/>
                  </a:path>
                </a:pathLst>
              </a:custGeom>
              <a:solidFill>
                <a:srgbClr val="FF2600"/>
              </a:solidFill>
              <a:ln w="25400" cap="flat">
                <a:noFill/>
                <a:miter lim="400000"/>
              </a:ln>
              <a:effectLst>
                <a:outerShdw sx="100000" sy="100000" kx="0" ky="0" algn="b" rotWithShape="0" blurRad="0" dist="63500" dir="2700000">
                  <a:srgbClr val="991200">
                    <a:alpha val="74997"/>
                  </a:srgbClr>
                </a:outerShdw>
              </a:effectLst>
            </p:spPr>
            <p:txBody>
              <a:bodyPr wrap="square" lIns="91439" tIns="91439" rIns="91439" bIns="91439" numCol="1" anchor="ctr">
                <a:noAutofit/>
              </a:bodyPr>
              <a:lstStyle/>
              <a:p>
                <a:pPr algn="ctr">
                  <a:defRPr sz="2200">
                    <a:latin typeface="Futura Bold BT"/>
                    <a:ea typeface="Futura Bold BT"/>
                    <a:cs typeface="Futura Bold BT"/>
                    <a:sym typeface="Futura Bold BT"/>
                  </a:defRPr>
                </a:pPr>
              </a:p>
            </p:txBody>
          </p:sp>
          <p:sp>
            <p:nvSpPr>
              <p:cNvPr id="95" name="4"/>
              <p:cNvSpPr txBox="1"/>
              <p:nvPr/>
            </p:nvSpPr>
            <p:spPr>
              <a:xfrm>
                <a:off x="67241" y="3739"/>
                <a:ext cx="322718" cy="44210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ctr">
                <a:spAutoFit/>
              </a:bodyPr>
              <a:lstStyle>
                <a:lvl1pPr algn="ctr">
                  <a:defRPr sz="1800"/>
                </a:lvl1pPr>
              </a:lstStyle>
              <a:p>
                <a:pPr/>
                <a:r>
                  <a:t>4</a:t>
                </a:r>
              </a:p>
            </p:txBody>
          </p:sp>
        </p:grpSp>
      </p:grpSp>
      <p:grpSp>
        <p:nvGrpSpPr>
          <p:cNvPr id="103" name="Group"/>
          <p:cNvGrpSpPr/>
          <p:nvPr/>
        </p:nvGrpSpPr>
        <p:grpSpPr>
          <a:xfrm>
            <a:off x="9372600" y="2318949"/>
            <a:ext cx="4419600" cy="1266403"/>
            <a:chOff x="0" y="3739"/>
            <a:chExt cx="4419600" cy="1266402"/>
          </a:xfrm>
        </p:grpSpPr>
        <p:sp>
          <p:nvSpPr>
            <p:cNvPr id="98" name="1. Identify Problem:"/>
            <p:cNvSpPr txBox="1"/>
            <p:nvPr/>
          </p:nvSpPr>
          <p:spPr>
            <a:xfrm>
              <a:off x="457200" y="72389"/>
              <a:ext cx="2788216" cy="50394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a:defRPr b="1" sz="2200"/>
              </a:lvl1pPr>
            </a:lstStyle>
            <a:p>
              <a:pPr/>
              <a:r>
                <a:t>1. Identify Problem:</a:t>
              </a:r>
            </a:p>
          </p:txBody>
        </p:sp>
        <p:sp>
          <p:nvSpPr>
            <p:cNvPr id="99" name="What problem do I really want to overcome?"/>
            <p:cNvSpPr txBox="1"/>
            <p:nvPr/>
          </p:nvSpPr>
          <p:spPr>
            <a:xfrm>
              <a:off x="762000" y="561339"/>
              <a:ext cx="3657600" cy="708803"/>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defRPr b="1" sz="1800"/>
              </a:lvl1pPr>
            </a:lstStyle>
            <a:p>
              <a:pPr/>
              <a:r>
                <a:t>What problem do I really want to overcome?</a:t>
              </a:r>
            </a:p>
          </p:txBody>
        </p:sp>
        <p:grpSp>
          <p:nvGrpSpPr>
            <p:cNvPr id="102" name="Group"/>
            <p:cNvGrpSpPr/>
            <p:nvPr/>
          </p:nvGrpSpPr>
          <p:grpSpPr>
            <a:xfrm>
              <a:off x="0" y="3739"/>
              <a:ext cx="457200" cy="442102"/>
              <a:chOff x="0" y="3739"/>
              <a:chExt cx="457200" cy="442101"/>
            </a:xfrm>
          </p:grpSpPr>
          <p:sp>
            <p:nvSpPr>
              <p:cNvPr id="100" name="Shape"/>
              <p:cNvSpPr/>
              <p:nvPr/>
            </p:nvSpPr>
            <p:spPr>
              <a:xfrm>
                <a:off x="0" y="72389"/>
                <a:ext cx="457200" cy="30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240"/>
                    </a:moveTo>
                    <a:cubicBezTo>
                      <a:pt x="0" y="5029"/>
                      <a:pt x="2418" y="6480"/>
                      <a:pt x="5400" y="6480"/>
                    </a:cubicBezTo>
                    <a:cubicBezTo>
                      <a:pt x="8382" y="6480"/>
                      <a:pt x="10800" y="5029"/>
                      <a:pt x="10800" y="3240"/>
                    </a:cubicBezTo>
                    <a:cubicBezTo>
                      <a:pt x="10800" y="1451"/>
                      <a:pt x="13218" y="0"/>
                      <a:pt x="16200" y="0"/>
                    </a:cubicBezTo>
                    <a:cubicBezTo>
                      <a:pt x="19182" y="0"/>
                      <a:pt x="21600" y="1451"/>
                      <a:pt x="21600" y="3240"/>
                    </a:cubicBezTo>
                    <a:lnTo>
                      <a:pt x="21600" y="18360"/>
                    </a:lnTo>
                    <a:cubicBezTo>
                      <a:pt x="21600" y="16571"/>
                      <a:pt x="19182" y="15120"/>
                      <a:pt x="16200" y="15120"/>
                    </a:cubicBezTo>
                    <a:cubicBezTo>
                      <a:pt x="13218" y="15120"/>
                      <a:pt x="10800" y="16571"/>
                      <a:pt x="10800" y="18360"/>
                    </a:cubicBezTo>
                    <a:cubicBezTo>
                      <a:pt x="10800" y="20149"/>
                      <a:pt x="8382" y="21600"/>
                      <a:pt x="5400" y="21600"/>
                    </a:cubicBezTo>
                    <a:cubicBezTo>
                      <a:pt x="2418" y="21600"/>
                      <a:pt x="0" y="20149"/>
                      <a:pt x="0" y="18360"/>
                    </a:cubicBezTo>
                    <a:close/>
                  </a:path>
                </a:pathLst>
              </a:custGeom>
              <a:solidFill>
                <a:srgbClr val="FF2600"/>
              </a:solidFill>
              <a:ln w="25400" cap="flat">
                <a:noFill/>
                <a:miter lim="400000"/>
              </a:ln>
              <a:effectLst>
                <a:outerShdw sx="100000" sy="100000" kx="0" ky="0" algn="b" rotWithShape="0" blurRad="0" dist="63500" dir="2700000">
                  <a:srgbClr val="991200">
                    <a:alpha val="74997"/>
                  </a:srgbClr>
                </a:outerShdw>
              </a:effectLst>
            </p:spPr>
            <p:txBody>
              <a:bodyPr wrap="square" lIns="91439" tIns="91439" rIns="91439" bIns="91439" numCol="1" anchor="ctr">
                <a:noAutofit/>
              </a:bodyPr>
              <a:lstStyle/>
              <a:p>
                <a:pPr algn="ctr">
                  <a:defRPr sz="2200">
                    <a:latin typeface="Futura Bold BT"/>
                    <a:ea typeface="Futura Bold BT"/>
                    <a:cs typeface="Futura Bold BT"/>
                    <a:sym typeface="Futura Bold BT"/>
                  </a:defRPr>
                </a:pPr>
              </a:p>
            </p:txBody>
          </p:sp>
          <p:sp>
            <p:nvSpPr>
              <p:cNvPr id="101" name="6"/>
              <p:cNvSpPr txBox="1"/>
              <p:nvPr/>
            </p:nvSpPr>
            <p:spPr>
              <a:xfrm>
                <a:off x="67241" y="3739"/>
                <a:ext cx="322718" cy="44210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ctr">
                <a:spAutoFit/>
              </a:bodyPr>
              <a:lstStyle>
                <a:lvl1pPr algn="ctr">
                  <a:defRPr sz="1800"/>
                </a:lvl1pPr>
              </a:lstStyle>
              <a:p>
                <a:pPr/>
                <a:r>
                  <a:t>6</a:t>
                </a:r>
              </a:p>
            </p:txBody>
          </p:sp>
        </p:grpSp>
      </p:grpSp>
      <p:grpSp>
        <p:nvGrpSpPr>
          <p:cNvPr id="110" name="Group"/>
          <p:cNvGrpSpPr/>
          <p:nvPr/>
        </p:nvGrpSpPr>
        <p:grpSpPr>
          <a:xfrm>
            <a:off x="3326962" y="10269149"/>
            <a:ext cx="2286438" cy="983051"/>
            <a:chOff x="0" y="3739"/>
            <a:chExt cx="2286437" cy="983050"/>
          </a:xfrm>
        </p:grpSpPr>
        <p:grpSp>
          <p:nvGrpSpPr>
            <p:cNvPr id="106" name="Group"/>
            <p:cNvGrpSpPr/>
            <p:nvPr/>
          </p:nvGrpSpPr>
          <p:grpSpPr>
            <a:xfrm>
              <a:off x="0" y="3739"/>
              <a:ext cx="457200" cy="442102"/>
              <a:chOff x="0" y="3739"/>
              <a:chExt cx="457200" cy="442101"/>
            </a:xfrm>
          </p:grpSpPr>
          <p:sp>
            <p:nvSpPr>
              <p:cNvPr id="104" name="Shape"/>
              <p:cNvSpPr/>
              <p:nvPr/>
            </p:nvSpPr>
            <p:spPr>
              <a:xfrm>
                <a:off x="0" y="72389"/>
                <a:ext cx="457200" cy="30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240"/>
                    </a:moveTo>
                    <a:cubicBezTo>
                      <a:pt x="0" y="5029"/>
                      <a:pt x="2418" y="6480"/>
                      <a:pt x="5400" y="6480"/>
                    </a:cubicBezTo>
                    <a:cubicBezTo>
                      <a:pt x="8382" y="6480"/>
                      <a:pt x="10800" y="5029"/>
                      <a:pt x="10800" y="3240"/>
                    </a:cubicBezTo>
                    <a:cubicBezTo>
                      <a:pt x="10800" y="1451"/>
                      <a:pt x="13218" y="0"/>
                      <a:pt x="16200" y="0"/>
                    </a:cubicBezTo>
                    <a:cubicBezTo>
                      <a:pt x="19182" y="0"/>
                      <a:pt x="21600" y="1451"/>
                      <a:pt x="21600" y="3240"/>
                    </a:cubicBezTo>
                    <a:lnTo>
                      <a:pt x="21600" y="18360"/>
                    </a:lnTo>
                    <a:cubicBezTo>
                      <a:pt x="21600" y="16571"/>
                      <a:pt x="19182" y="15120"/>
                      <a:pt x="16200" y="15120"/>
                    </a:cubicBezTo>
                    <a:cubicBezTo>
                      <a:pt x="13218" y="15120"/>
                      <a:pt x="10800" y="16571"/>
                      <a:pt x="10800" y="18360"/>
                    </a:cubicBezTo>
                    <a:cubicBezTo>
                      <a:pt x="10800" y="20149"/>
                      <a:pt x="8382" y="21600"/>
                      <a:pt x="5400" y="21600"/>
                    </a:cubicBezTo>
                    <a:cubicBezTo>
                      <a:pt x="2418" y="21600"/>
                      <a:pt x="0" y="20149"/>
                      <a:pt x="0" y="18360"/>
                    </a:cubicBezTo>
                    <a:close/>
                  </a:path>
                </a:pathLst>
              </a:custGeom>
              <a:solidFill>
                <a:srgbClr val="FF2600"/>
              </a:solidFill>
              <a:ln w="25400" cap="flat">
                <a:noFill/>
                <a:miter lim="400000"/>
              </a:ln>
              <a:effectLst>
                <a:outerShdw sx="100000" sy="100000" kx="0" ky="0" algn="b" rotWithShape="0" blurRad="0" dist="63500" dir="2700000">
                  <a:srgbClr val="991200">
                    <a:alpha val="74997"/>
                  </a:srgbClr>
                </a:outerShdw>
              </a:effectLst>
            </p:spPr>
            <p:txBody>
              <a:bodyPr wrap="square" lIns="91439" tIns="91439" rIns="91439" bIns="91439" numCol="1" anchor="ctr">
                <a:noAutofit/>
              </a:bodyPr>
              <a:lstStyle/>
              <a:p>
                <a:pPr algn="ctr">
                  <a:defRPr sz="2200">
                    <a:latin typeface="Futura Bold BT"/>
                    <a:ea typeface="Futura Bold BT"/>
                    <a:cs typeface="Futura Bold BT"/>
                    <a:sym typeface="Futura Bold BT"/>
                  </a:defRPr>
                </a:pPr>
              </a:p>
            </p:txBody>
          </p:sp>
          <p:sp>
            <p:nvSpPr>
              <p:cNvPr id="105" name="5"/>
              <p:cNvSpPr txBox="1"/>
              <p:nvPr/>
            </p:nvSpPr>
            <p:spPr>
              <a:xfrm>
                <a:off x="67241" y="3739"/>
                <a:ext cx="322718" cy="44210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ctr">
                <a:spAutoFit/>
              </a:bodyPr>
              <a:lstStyle>
                <a:lvl1pPr algn="ctr">
                  <a:defRPr sz="1800"/>
                </a:lvl1pPr>
              </a:lstStyle>
              <a:p>
                <a:pPr/>
                <a:r>
                  <a:t>5</a:t>
                </a:r>
              </a:p>
            </p:txBody>
          </p:sp>
        </p:grpSp>
        <p:sp>
          <p:nvSpPr>
            <p:cNvPr id="107" name="Circle"/>
            <p:cNvSpPr/>
            <p:nvPr/>
          </p:nvSpPr>
          <p:spPr>
            <a:xfrm>
              <a:off x="762000" y="529589"/>
              <a:ext cx="152400" cy="152401"/>
            </a:xfrm>
            <a:prstGeom prst="ellipse">
              <a:avLst/>
            </a:prstGeom>
            <a:solidFill>
              <a:srgbClr val="000000"/>
            </a:solidFill>
            <a:ln w="25400" cap="flat">
              <a:noFill/>
              <a:miter lim="400000"/>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sp>
          <p:nvSpPr>
            <p:cNvPr id="108" name="Circle"/>
            <p:cNvSpPr/>
            <p:nvPr/>
          </p:nvSpPr>
          <p:spPr>
            <a:xfrm>
              <a:off x="762438" y="834389"/>
              <a:ext cx="152401" cy="152401"/>
            </a:xfrm>
            <a:prstGeom prst="ellipse">
              <a:avLst/>
            </a:prstGeom>
            <a:solidFill>
              <a:srgbClr val="000000"/>
            </a:solidFill>
            <a:ln w="25400" cap="flat">
              <a:noFill/>
              <a:miter lim="400000"/>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sp>
          <p:nvSpPr>
            <p:cNvPr id="109" name="Strengths:"/>
            <p:cNvSpPr txBox="1"/>
            <p:nvPr/>
          </p:nvSpPr>
          <p:spPr>
            <a:xfrm rot="6606">
              <a:off x="457214" y="72389"/>
              <a:ext cx="1828801" cy="442103"/>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defRPr b="1" sz="1800"/>
              </a:lvl1pPr>
            </a:lstStyle>
            <a:p>
              <a:pPr/>
              <a:r>
                <a:t>Strengths:</a:t>
              </a:r>
            </a:p>
          </p:txBody>
        </p:sp>
      </p:grpSp>
      <p:grpSp>
        <p:nvGrpSpPr>
          <p:cNvPr id="120" name="Group"/>
          <p:cNvGrpSpPr/>
          <p:nvPr/>
        </p:nvGrpSpPr>
        <p:grpSpPr>
          <a:xfrm>
            <a:off x="15189200" y="2133599"/>
            <a:ext cx="6248401" cy="2044701"/>
            <a:chOff x="0" y="0"/>
            <a:chExt cx="6248399" cy="2044700"/>
          </a:xfrm>
        </p:grpSpPr>
        <p:sp>
          <p:nvSpPr>
            <p:cNvPr id="111" name="4. Take Action"/>
            <p:cNvSpPr txBox="1"/>
            <p:nvPr/>
          </p:nvSpPr>
          <p:spPr>
            <a:xfrm>
              <a:off x="0" y="0"/>
              <a:ext cx="2058747" cy="50394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a:defRPr b="1" sz="2200"/>
              </a:lvl1pPr>
            </a:lstStyle>
            <a:p>
              <a:pPr/>
              <a:r>
                <a:t>4. Take Action</a:t>
              </a:r>
            </a:p>
          </p:txBody>
        </p:sp>
        <p:sp>
          <p:nvSpPr>
            <p:cNvPr id="112" name="What specific behaviors (actions) do I need to stop or add to jump my hurdle?"/>
            <p:cNvSpPr txBox="1"/>
            <p:nvPr/>
          </p:nvSpPr>
          <p:spPr>
            <a:xfrm>
              <a:off x="457200" y="368300"/>
              <a:ext cx="5791200" cy="70880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defRPr b="1" sz="1800"/>
              </a:lvl1pPr>
            </a:lstStyle>
            <a:p>
              <a:pPr/>
              <a:r>
                <a:t>What specific behaviors (actions) do I need to stop or add to jump my hurdle?</a:t>
              </a:r>
            </a:p>
          </p:txBody>
        </p:sp>
        <p:sp>
          <p:nvSpPr>
            <p:cNvPr id="113" name="Stopped Behaviors               Added Behaviors"/>
            <p:cNvSpPr txBox="1"/>
            <p:nvPr/>
          </p:nvSpPr>
          <p:spPr>
            <a:xfrm>
              <a:off x="457200" y="977900"/>
              <a:ext cx="5791200" cy="44210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defRPr b="1" sz="1800"/>
              </a:lvl1pPr>
            </a:lstStyle>
            <a:p>
              <a:pPr/>
              <a:r>
                <a:t>Stopped Behaviors               Added Behaviors</a:t>
              </a:r>
            </a:p>
          </p:txBody>
        </p:sp>
        <p:grpSp>
          <p:nvGrpSpPr>
            <p:cNvPr id="116" name="Group"/>
            <p:cNvGrpSpPr/>
            <p:nvPr/>
          </p:nvGrpSpPr>
          <p:grpSpPr>
            <a:xfrm>
              <a:off x="762000" y="1435100"/>
              <a:ext cx="152400" cy="609600"/>
              <a:chOff x="0" y="0"/>
              <a:chExt cx="152400" cy="609600"/>
            </a:xfrm>
          </p:grpSpPr>
          <p:sp>
            <p:nvSpPr>
              <p:cNvPr id="114" name="Circle"/>
              <p:cNvSpPr/>
              <p:nvPr/>
            </p:nvSpPr>
            <p:spPr>
              <a:xfrm>
                <a:off x="0" y="0"/>
                <a:ext cx="152400" cy="152400"/>
              </a:xfrm>
              <a:prstGeom prst="ellipse">
                <a:avLst/>
              </a:prstGeom>
              <a:solidFill>
                <a:srgbClr val="000000"/>
              </a:solidFill>
              <a:ln w="25400" cap="flat">
                <a:noFill/>
                <a:miter lim="400000"/>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sp>
            <p:nvSpPr>
              <p:cNvPr id="115" name="Circle"/>
              <p:cNvSpPr/>
              <p:nvPr/>
            </p:nvSpPr>
            <p:spPr>
              <a:xfrm>
                <a:off x="0" y="457200"/>
                <a:ext cx="152400" cy="152400"/>
              </a:xfrm>
              <a:prstGeom prst="ellipse">
                <a:avLst/>
              </a:prstGeom>
              <a:solidFill>
                <a:srgbClr val="000000"/>
              </a:solidFill>
              <a:ln w="25400" cap="flat">
                <a:noFill/>
                <a:miter lim="400000"/>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grpSp>
        <p:grpSp>
          <p:nvGrpSpPr>
            <p:cNvPr id="119" name="Group"/>
            <p:cNvGrpSpPr/>
            <p:nvPr/>
          </p:nvGrpSpPr>
          <p:grpSpPr>
            <a:xfrm>
              <a:off x="3657600" y="1435100"/>
              <a:ext cx="152400" cy="609600"/>
              <a:chOff x="0" y="0"/>
              <a:chExt cx="152400" cy="609600"/>
            </a:xfrm>
          </p:grpSpPr>
          <p:sp>
            <p:nvSpPr>
              <p:cNvPr id="117" name="Circle"/>
              <p:cNvSpPr/>
              <p:nvPr/>
            </p:nvSpPr>
            <p:spPr>
              <a:xfrm>
                <a:off x="0" y="0"/>
                <a:ext cx="152400" cy="152400"/>
              </a:xfrm>
              <a:prstGeom prst="ellipse">
                <a:avLst/>
              </a:prstGeom>
              <a:solidFill>
                <a:srgbClr val="000000"/>
              </a:solidFill>
              <a:ln w="25400" cap="flat">
                <a:noFill/>
                <a:miter lim="400000"/>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sp>
            <p:nvSpPr>
              <p:cNvPr id="118" name="Circle"/>
              <p:cNvSpPr/>
              <p:nvPr/>
            </p:nvSpPr>
            <p:spPr>
              <a:xfrm>
                <a:off x="0" y="457200"/>
                <a:ext cx="152400" cy="152400"/>
              </a:xfrm>
              <a:prstGeom prst="ellipse">
                <a:avLst/>
              </a:prstGeom>
              <a:solidFill>
                <a:srgbClr val="000000"/>
              </a:solidFill>
              <a:ln w="25400" cap="flat">
                <a:noFill/>
                <a:miter lim="400000"/>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grpSp>
      </p:grpSp>
      <p:sp>
        <p:nvSpPr>
          <p:cNvPr id="121" name="Oval"/>
          <p:cNvSpPr/>
          <p:nvPr/>
        </p:nvSpPr>
        <p:spPr>
          <a:xfrm>
            <a:off x="11766573" y="7642679"/>
            <a:ext cx="5962628" cy="1793421"/>
          </a:xfrm>
          <a:prstGeom prst="ellipse">
            <a:avLst/>
          </a:prstGeom>
          <a:ln w="50800">
            <a:solidFill>
              <a:srgbClr val="FF2600"/>
            </a:solidFill>
          </a:ln>
        </p:spPr>
        <p:txBody>
          <a:bodyPr tIns="91439" bIns="91439" anchor="ctr"/>
          <a:lstStyle/>
          <a:p>
            <a:pPr>
              <a:spcBef>
                <a:spcPts val="1300"/>
              </a:spcBef>
              <a:defRPr sz="2200">
                <a:latin typeface="Futura Bold BT"/>
                <a:ea typeface="Futura Bold BT"/>
                <a:cs typeface="Futura Bold BT"/>
                <a:sym typeface="Futura Bold BT"/>
              </a:defRPr>
            </a:pPr>
          </a:p>
        </p:txBody>
      </p:sp>
      <p:grpSp>
        <p:nvGrpSpPr>
          <p:cNvPr id="124" name="Group"/>
          <p:cNvGrpSpPr/>
          <p:nvPr/>
        </p:nvGrpSpPr>
        <p:grpSpPr>
          <a:xfrm>
            <a:off x="6274415" y="4459631"/>
            <a:ext cx="3357357" cy="4796738"/>
            <a:chOff x="0" y="0"/>
            <a:chExt cx="3357356" cy="4796737"/>
          </a:xfrm>
        </p:grpSpPr>
        <p:sp>
          <p:nvSpPr>
            <p:cNvPr id="122" name="Oval"/>
            <p:cNvSpPr/>
            <p:nvPr/>
          </p:nvSpPr>
          <p:spPr>
            <a:xfrm>
              <a:off x="-1" y="4469221"/>
              <a:ext cx="447649" cy="327516"/>
            </a:xfrm>
            <a:prstGeom prst="ellipse">
              <a:avLst/>
            </a:prstGeom>
            <a:noFill/>
            <a:ln w="50800" cap="flat">
              <a:solidFill>
                <a:srgbClr val="FF2600"/>
              </a:solidFill>
              <a:prstDash val="solid"/>
              <a:round/>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sp>
          <p:nvSpPr>
            <p:cNvPr id="123" name="Line"/>
            <p:cNvSpPr/>
            <p:nvPr/>
          </p:nvSpPr>
          <p:spPr>
            <a:xfrm flipH="1" rot="10800000">
              <a:off x="447647" y="0"/>
              <a:ext cx="2909709" cy="46329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400" y="0"/>
                    <a:pt x="10800" y="5400"/>
                    <a:pt x="10800" y="10800"/>
                  </a:cubicBezTo>
                  <a:cubicBezTo>
                    <a:pt x="10800" y="16200"/>
                    <a:pt x="16200" y="21600"/>
                    <a:pt x="21600" y="21600"/>
                  </a:cubicBezTo>
                </a:path>
              </a:pathLst>
            </a:custGeom>
            <a:noFill/>
            <a:ln w="50800" cap="flat">
              <a:solidFill>
                <a:srgbClr val="FF2600"/>
              </a:solidFill>
              <a:prstDash val="solid"/>
              <a:round/>
              <a:headEnd type="triangle" w="med" len="med"/>
              <a:tailEnd type="triangle" w="med" len="med"/>
            </a:ln>
            <a:effectLst/>
          </p:spPr>
          <p:txBody>
            <a:bodyPr wrap="square" lIns="91439" tIns="91439" rIns="91439" bIns="91439" numCol="1" anchor="t">
              <a:noAutofit/>
            </a:bodyPr>
            <a:lstStyle/>
            <a:p>
              <a:pPr>
                <a:defRPr b="1" sz="2200">
                  <a:latin typeface="Times New Roman"/>
                  <a:ea typeface="Times New Roman"/>
                  <a:cs typeface="Times New Roman"/>
                  <a:sym typeface="Times New Roman"/>
                </a:defRPr>
              </a:pPr>
            </a:p>
          </p:txBody>
        </p:sp>
      </p:grpSp>
      <p:grpSp>
        <p:nvGrpSpPr>
          <p:cNvPr id="127" name="Group"/>
          <p:cNvGrpSpPr/>
          <p:nvPr/>
        </p:nvGrpSpPr>
        <p:grpSpPr>
          <a:xfrm>
            <a:off x="6400799" y="6227598"/>
            <a:ext cx="3198313" cy="3209926"/>
            <a:chOff x="0" y="0"/>
            <a:chExt cx="3198311" cy="3209925"/>
          </a:xfrm>
        </p:grpSpPr>
        <p:sp>
          <p:nvSpPr>
            <p:cNvPr id="125" name="Oval"/>
            <p:cNvSpPr/>
            <p:nvPr/>
          </p:nvSpPr>
          <p:spPr>
            <a:xfrm>
              <a:off x="-1" y="2877863"/>
              <a:ext cx="456903" cy="332063"/>
            </a:xfrm>
            <a:prstGeom prst="ellipse">
              <a:avLst/>
            </a:prstGeom>
            <a:noFill/>
            <a:ln w="50800" cap="flat">
              <a:solidFill>
                <a:srgbClr val="011A99"/>
              </a:solidFill>
              <a:prstDash val="solid"/>
              <a:round/>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sp>
          <p:nvSpPr>
            <p:cNvPr id="126" name="Line"/>
            <p:cNvSpPr/>
            <p:nvPr/>
          </p:nvSpPr>
          <p:spPr>
            <a:xfrm rot="16200000">
              <a:off x="331146" y="59123"/>
              <a:ext cx="2926290" cy="28080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0800" y="0"/>
                    <a:pt x="21600" y="10800"/>
                    <a:pt x="21600" y="21600"/>
                  </a:cubicBezTo>
                </a:path>
              </a:pathLst>
            </a:custGeom>
            <a:noFill/>
            <a:ln w="50800" cap="flat">
              <a:solidFill>
                <a:srgbClr val="011A99"/>
              </a:solidFill>
              <a:prstDash val="solid"/>
              <a:round/>
              <a:headEnd type="triangle" w="med" len="med"/>
              <a:tailEnd type="triangle" w="med" len="med"/>
            </a:ln>
            <a:effectLst/>
          </p:spPr>
          <p:txBody>
            <a:bodyPr wrap="square" lIns="91439" tIns="91439" rIns="91439" bIns="91439" numCol="1" anchor="t">
              <a:noAutofit/>
            </a:bodyPr>
            <a:lstStyle/>
            <a:p>
              <a:pPr>
                <a:defRPr b="1" sz="2200">
                  <a:latin typeface="Times New Roman"/>
                  <a:ea typeface="Times New Roman"/>
                  <a:cs typeface="Times New Roman"/>
                  <a:sym typeface="Times New Roman"/>
                </a:defRPr>
              </a:pPr>
            </a:p>
          </p:txBody>
        </p:sp>
      </p:grpSp>
      <p:grpSp>
        <p:nvGrpSpPr>
          <p:cNvPr id="130" name="Group"/>
          <p:cNvGrpSpPr/>
          <p:nvPr/>
        </p:nvGrpSpPr>
        <p:grpSpPr>
          <a:xfrm>
            <a:off x="6248399" y="2814947"/>
            <a:ext cx="3592414" cy="6114774"/>
            <a:chOff x="0" y="0"/>
            <a:chExt cx="3592412" cy="6114773"/>
          </a:xfrm>
        </p:grpSpPr>
        <p:sp>
          <p:nvSpPr>
            <p:cNvPr id="128" name="Oval"/>
            <p:cNvSpPr/>
            <p:nvPr/>
          </p:nvSpPr>
          <p:spPr>
            <a:xfrm>
              <a:off x="-1" y="5800355"/>
              <a:ext cx="399158" cy="314419"/>
            </a:xfrm>
            <a:prstGeom prst="ellipse">
              <a:avLst/>
            </a:prstGeom>
            <a:noFill/>
            <a:ln w="50800" cap="flat">
              <a:solidFill>
                <a:srgbClr val="FF6600"/>
              </a:solidFill>
              <a:prstDash val="solid"/>
              <a:round/>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sp>
          <p:nvSpPr>
            <p:cNvPr id="129" name="Line"/>
            <p:cNvSpPr/>
            <p:nvPr/>
          </p:nvSpPr>
          <p:spPr>
            <a:xfrm flipH="1" rot="10800000">
              <a:off x="399156" y="0"/>
              <a:ext cx="3193256" cy="59575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400" y="0"/>
                    <a:pt x="10800" y="5400"/>
                    <a:pt x="10800" y="10800"/>
                  </a:cubicBezTo>
                  <a:cubicBezTo>
                    <a:pt x="10800" y="16200"/>
                    <a:pt x="16200" y="21600"/>
                    <a:pt x="21600" y="21600"/>
                  </a:cubicBezTo>
                </a:path>
              </a:pathLst>
            </a:custGeom>
            <a:noFill/>
            <a:ln w="50800" cap="flat">
              <a:solidFill>
                <a:srgbClr val="FF6600"/>
              </a:solidFill>
              <a:prstDash val="solid"/>
              <a:round/>
              <a:headEnd type="triangle" w="med" len="med"/>
              <a:tailEnd type="triangle" w="med" len="med"/>
            </a:ln>
            <a:effectLst/>
          </p:spPr>
          <p:txBody>
            <a:bodyPr wrap="square" lIns="91439" tIns="91439" rIns="91439" bIns="91439" numCol="1" anchor="t">
              <a:noAutofit/>
            </a:bodyPr>
            <a:lstStyle/>
            <a:p>
              <a:pPr>
                <a:defRPr b="1" sz="2200">
                  <a:latin typeface="Times New Roman"/>
                  <a:ea typeface="Times New Roman"/>
                  <a:cs typeface="Times New Roman"/>
                  <a:sym typeface="Times New Roman"/>
                </a:defRPr>
              </a:pPr>
            </a:p>
          </p:txBody>
        </p:sp>
      </p:grpSp>
      <p:grpSp>
        <p:nvGrpSpPr>
          <p:cNvPr id="133" name="Group"/>
          <p:cNvGrpSpPr/>
          <p:nvPr/>
        </p:nvGrpSpPr>
        <p:grpSpPr>
          <a:xfrm>
            <a:off x="6491751" y="2393950"/>
            <a:ext cx="8748250" cy="7376929"/>
            <a:chOff x="0" y="0"/>
            <a:chExt cx="8748249" cy="7376928"/>
          </a:xfrm>
        </p:grpSpPr>
        <p:sp>
          <p:nvSpPr>
            <p:cNvPr id="131" name="Oval"/>
            <p:cNvSpPr/>
            <p:nvPr/>
          </p:nvSpPr>
          <p:spPr>
            <a:xfrm>
              <a:off x="-1" y="7042247"/>
              <a:ext cx="437414" cy="334682"/>
            </a:xfrm>
            <a:prstGeom prst="ellipse">
              <a:avLst/>
            </a:prstGeom>
            <a:noFill/>
            <a:ln w="50800" cap="flat">
              <a:solidFill>
                <a:srgbClr val="0099FF"/>
              </a:solidFill>
              <a:prstDash val="solid"/>
              <a:round/>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sp>
          <p:nvSpPr>
            <p:cNvPr id="132" name="Line"/>
            <p:cNvSpPr/>
            <p:nvPr/>
          </p:nvSpPr>
          <p:spPr>
            <a:xfrm rot="16200000">
              <a:off x="962353" y="-743648"/>
              <a:ext cx="7042249" cy="85295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0800" y="0"/>
                    <a:pt x="21600" y="10800"/>
                    <a:pt x="21600" y="21600"/>
                  </a:cubicBezTo>
                </a:path>
              </a:pathLst>
            </a:custGeom>
            <a:noFill/>
            <a:ln w="50800" cap="flat">
              <a:solidFill>
                <a:srgbClr val="0099FF"/>
              </a:solidFill>
              <a:prstDash val="solid"/>
              <a:round/>
              <a:headEnd type="triangle" w="med" len="med"/>
              <a:tailEnd type="triangle" w="med" len="med"/>
            </a:ln>
            <a:effectLst/>
          </p:spPr>
          <p:txBody>
            <a:bodyPr wrap="square" lIns="91439" tIns="91439" rIns="91439" bIns="91439" numCol="1" anchor="t">
              <a:noAutofit/>
            </a:bodyPr>
            <a:lstStyle/>
            <a:p>
              <a:pPr>
                <a:defRPr b="1" sz="2200">
                  <a:latin typeface="Times New Roman"/>
                  <a:ea typeface="Times New Roman"/>
                  <a:cs typeface="Times New Roman"/>
                  <a:sym typeface="Times New Roman"/>
                </a:defRPr>
              </a:pPr>
            </a:p>
          </p:txBody>
        </p:sp>
      </p:grpSp>
      <p:grpSp>
        <p:nvGrpSpPr>
          <p:cNvPr id="136" name="Group"/>
          <p:cNvGrpSpPr/>
          <p:nvPr/>
        </p:nvGrpSpPr>
        <p:grpSpPr>
          <a:xfrm>
            <a:off x="6597884" y="4525964"/>
            <a:ext cx="8671995" cy="5479742"/>
            <a:chOff x="0" y="0"/>
            <a:chExt cx="8671993" cy="5479740"/>
          </a:xfrm>
        </p:grpSpPr>
        <p:sp>
          <p:nvSpPr>
            <p:cNvPr id="134" name="Oval"/>
            <p:cNvSpPr/>
            <p:nvPr/>
          </p:nvSpPr>
          <p:spPr>
            <a:xfrm>
              <a:off x="-1" y="5128451"/>
              <a:ext cx="444838" cy="351290"/>
            </a:xfrm>
            <a:prstGeom prst="ellipse">
              <a:avLst/>
            </a:prstGeom>
            <a:noFill/>
            <a:ln w="50800" cap="flat">
              <a:solidFill>
                <a:srgbClr val="339933"/>
              </a:solidFill>
              <a:prstDash val="solid"/>
              <a:round/>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sp>
          <p:nvSpPr>
            <p:cNvPr id="135" name="Line"/>
            <p:cNvSpPr/>
            <p:nvPr/>
          </p:nvSpPr>
          <p:spPr>
            <a:xfrm rot="16200000">
              <a:off x="1882736" y="-1662635"/>
              <a:ext cx="5126623" cy="84518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0800" y="0"/>
                    <a:pt x="21600" y="10800"/>
                    <a:pt x="21600" y="21600"/>
                  </a:cubicBezTo>
                </a:path>
              </a:pathLst>
            </a:custGeom>
            <a:noFill/>
            <a:ln w="50800" cap="flat">
              <a:solidFill>
                <a:srgbClr val="339933"/>
              </a:solidFill>
              <a:prstDash val="solid"/>
              <a:round/>
              <a:headEnd type="triangle" w="med" len="med"/>
              <a:tailEnd type="triangle" w="med" len="med"/>
            </a:ln>
            <a:effectLst/>
          </p:spPr>
          <p:txBody>
            <a:bodyPr wrap="square" lIns="91439" tIns="91439" rIns="91439" bIns="91439" numCol="1" anchor="t">
              <a:noAutofit/>
            </a:bodyPr>
            <a:lstStyle/>
            <a:p>
              <a:pPr>
                <a:defRPr b="1" sz="2200">
                  <a:latin typeface="Times New Roman"/>
                  <a:ea typeface="Times New Roman"/>
                  <a:cs typeface="Times New Roman"/>
                  <a:sym typeface="Times New Roman"/>
                </a:defRPr>
              </a:pPr>
            </a:p>
          </p:txBody>
        </p:sp>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78"/>
                                        </p:tgtEl>
                                        <p:attrNameLst>
                                          <p:attrName>style.visibility</p:attrName>
                                        </p:attrNameLst>
                                      </p:cBhvr>
                                      <p:to>
                                        <p:strVal val="visible"/>
                                      </p:to>
                                    </p:set>
                                    <p:anim calcmode="lin" valueType="num">
                                      <p:cBhvr>
                                        <p:cTn id="7" dur="800" fill="hold"/>
                                        <p:tgtEl>
                                          <p:spTgt spid="78"/>
                                        </p:tgtEl>
                                        <p:attrNameLst>
                                          <p:attrName>ppt_w</p:attrName>
                                        </p:attrNameLst>
                                      </p:cBhvr>
                                      <p:tavLst>
                                        <p:tav tm="0">
                                          <p:val>
                                            <p:fltVal val="0"/>
                                          </p:val>
                                        </p:tav>
                                        <p:tav tm="100000">
                                          <p:val>
                                            <p:strVal val="#ppt_w"/>
                                          </p:val>
                                        </p:tav>
                                      </p:tavLst>
                                    </p:anim>
                                    <p:anim calcmode="lin" valueType="num">
                                      <p:cBhvr>
                                        <p:cTn id="8" dur="800" fill="hold"/>
                                        <p:tgtEl>
                                          <p:spTgt spid="78"/>
                                        </p:tgtEl>
                                        <p:attrNameLst>
                                          <p:attrName>ppt_h</p:attrName>
                                        </p:attrNameLst>
                                      </p:cBhvr>
                                      <p:tavLst>
                                        <p:tav tm="0">
                                          <p:val>
                                            <p:fltVal val="0"/>
                                          </p:val>
                                        </p:tav>
                                        <p:tav tm="100000">
                                          <p:val>
                                            <p:strVal val="#ppt_h"/>
                                          </p:val>
                                        </p:tav>
                                      </p:tavLst>
                                    </p:anim>
                                    <p:anim calcmode="lin" valueType="num">
                                      <p:cBhvr>
                                        <p:cTn id="9" dur="800" fill="hold"/>
                                        <p:tgtEl>
                                          <p:spTgt spid="78"/>
                                        </p:tgtEl>
                                        <p:attrNameLst>
                                          <p:attrName>ppt_x</p:attrName>
                                        </p:attrNameLst>
                                      </p:cBhvr>
                                      <p:tavLst>
                                        <p:tav tm="0" fmla="#ppt_x+(cos(-2*pi*(1-$))*-#ppt_x-sin(-2*pi*(1-$))*(1-#ppt_y))*(1-$)">
                                          <p:val>
                                            <p:fltVal val="0"/>
                                          </p:val>
                                        </p:tav>
                                        <p:tav tm="100000">
                                          <p:val>
                                            <p:fltVal val="1"/>
                                          </p:val>
                                        </p:tav>
                                      </p:tavLst>
                                    </p:anim>
                                    <p:anim calcmode="lin" valueType="num">
                                      <p:cBhvr>
                                        <p:cTn id="10" dur="8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800"/>
                            </p:stCondLst>
                            <p:childTnLst>
                              <p:par>
                                <p:cTn id="12" presetClass="entr" nodeType="afterEffect" presetSubtype="9" presetID="15" grpId="2" fill="hold">
                                  <p:stCondLst>
                                    <p:cond delay="0"/>
                                  </p:stCondLst>
                                  <p:iterate type="el" backwards="0">
                                    <p:tmAbs val="0"/>
                                  </p:iterate>
                                  <p:childTnLst>
                                    <p:set>
                                      <p:cBhvr>
                                        <p:cTn id="13" fill="hold"/>
                                        <p:tgtEl>
                                          <p:spTgt spid="71"/>
                                        </p:tgtEl>
                                        <p:attrNameLst>
                                          <p:attrName>style.visibility</p:attrName>
                                        </p:attrNameLst>
                                      </p:cBhvr>
                                      <p:to>
                                        <p:strVal val="visible"/>
                                      </p:to>
                                    </p:set>
                                    <p:anim calcmode="lin" valueType="num">
                                      <p:cBhvr>
                                        <p:cTn id="14" dur="800" fill="hold"/>
                                        <p:tgtEl>
                                          <p:spTgt spid="71"/>
                                        </p:tgtEl>
                                        <p:attrNameLst>
                                          <p:attrName>ppt_w</p:attrName>
                                        </p:attrNameLst>
                                      </p:cBhvr>
                                      <p:tavLst>
                                        <p:tav tm="0">
                                          <p:val>
                                            <p:fltVal val="0"/>
                                          </p:val>
                                        </p:tav>
                                        <p:tav tm="100000">
                                          <p:val>
                                            <p:strVal val="#ppt_w"/>
                                          </p:val>
                                        </p:tav>
                                      </p:tavLst>
                                    </p:anim>
                                    <p:anim calcmode="lin" valueType="num">
                                      <p:cBhvr>
                                        <p:cTn id="15" dur="800" fill="hold"/>
                                        <p:tgtEl>
                                          <p:spTgt spid="71"/>
                                        </p:tgtEl>
                                        <p:attrNameLst>
                                          <p:attrName>ppt_h</p:attrName>
                                        </p:attrNameLst>
                                      </p:cBhvr>
                                      <p:tavLst>
                                        <p:tav tm="0">
                                          <p:val>
                                            <p:fltVal val="0"/>
                                          </p:val>
                                        </p:tav>
                                        <p:tav tm="100000">
                                          <p:val>
                                            <p:strVal val="#ppt_h"/>
                                          </p:val>
                                        </p:tav>
                                      </p:tavLst>
                                    </p:anim>
                                    <p:anim calcmode="lin" valueType="num">
                                      <p:cBhvr>
                                        <p:cTn id="16" dur="800" fill="hold"/>
                                        <p:tgtEl>
                                          <p:spTgt spid="71"/>
                                        </p:tgtEl>
                                        <p:attrNameLst>
                                          <p:attrName>ppt_x</p:attrName>
                                        </p:attrNameLst>
                                      </p:cBhvr>
                                      <p:tavLst>
                                        <p:tav tm="0" fmla="#ppt_x+(cos(-2*pi*(1-$))*-#ppt_x-sin(-2*pi*(1-$))*(1-#ppt_y))*(1-$)">
                                          <p:val>
                                            <p:fltVal val="0"/>
                                          </p:val>
                                        </p:tav>
                                        <p:tav tm="100000">
                                          <p:val>
                                            <p:fltVal val="1"/>
                                          </p:val>
                                        </p:tav>
                                      </p:tavLst>
                                    </p:anim>
                                    <p:anim calcmode="lin" valueType="num">
                                      <p:cBhvr>
                                        <p:cTn id="17" dur="800" fill="hold"/>
                                        <p:tgtEl>
                                          <p:spTgt spid="71"/>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600"/>
                            </p:stCondLst>
                            <p:childTnLst>
                              <p:par>
                                <p:cTn id="19" presetClass="entr" nodeType="afterEffect" presetSubtype="0" presetID="15" grpId="3" fill="hold">
                                  <p:stCondLst>
                                    <p:cond delay="0"/>
                                  </p:stCondLst>
                                  <p:iterate type="el" backwards="0">
                                    <p:tmAbs val="0"/>
                                  </p:iterate>
                                  <p:childTnLst>
                                    <p:set>
                                      <p:cBhvr>
                                        <p:cTn id="20" fill="hold"/>
                                        <p:tgtEl>
                                          <p:spTgt spid="121"/>
                                        </p:tgtEl>
                                        <p:attrNameLst>
                                          <p:attrName>style.visibility</p:attrName>
                                        </p:attrNameLst>
                                      </p:cBhvr>
                                      <p:to>
                                        <p:strVal val="visible"/>
                                      </p:to>
                                    </p:set>
                                    <p:anim calcmode="lin" valueType="num">
                                      <p:cBhvr>
                                        <p:cTn id="21" dur="2000" fill="hold"/>
                                        <p:tgtEl>
                                          <p:spTgt spid="121"/>
                                        </p:tgtEl>
                                        <p:attrNameLst>
                                          <p:attrName>ppt_w</p:attrName>
                                        </p:attrNameLst>
                                      </p:cBhvr>
                                      <p:tavLst>
                                        <p:tav tm="0">
                                          <p:val>
                                            <p:fltVal val="0"/>
                                          </p:val>
                                        </p:tav>
                                        <p:tav tm="100000">
                                          <p:val>
                                            <p:strVal val="#ppt_w"/>
                                          </p:val>
                                        </p:tav>
                                      </p:tavLst>
                                    </p:anim>
                                    <p:anim calcmode="lin" valueType="num">
                                      <p:cBhvr>
                                        <p:cTn id="22" dur="2000" fill="hold"/>
                                        <p:tgtEl>
                                          <p:spTgt spid="121"/>
                                        </p:tgtEl>
                                        <p:attrNameLst>
                                          <p:attrName>ppt_h</p:attrName>
                                        </p:attrNameLst>
                                      </p:cBhvr>
                                      <p:tavLst>
                                        <p:tav tm="0">
                                          <p:val>
                                            <p:fltVal val="0"/>
                                          </p:val>
                                        </p:tav>
                                        <p:tav tm="100000">
                                          <p:val>
                                            <p:strVal val="#ppt_h"/>
                                          </p:val>
                                        </p:tav>
                                      </p:tavLst>
                                    </p:anim>
                                    <p:anim calcmode="lin" valueType="num">
                                      <p:cBhvr>
                                        <p:cTn id="23" dur="2000" fill="hold"/>
                                        <p:tgtEl>
                                          <p:spTgt spid="121"/>
                                        </p:tgtEl>
                                        <p:attrNameLst>
                                          <p:attrName>ppt_x</p:attrName>
                                        </p:attrNameLst>
                                      </p:cBhvr>
                                      <p:tavLst>
                                        <p:tav tm="0" fmla="#ppt_x+(cos(-2*pi*(1-$))*-#ppt_x-sin(-2*pi*(1-$))*(1-#ppt_y))*(1-$)">
                                          <p:val>
                                            <p:fltVal val="0"/>
                                          </p:val>
                                        </p:tav>
                                        <p:tav tm="100000">
                                          <p:val>
                                            <p:fltVal val="1"/>
                                          </p:val>
                                        </p:tav>
                                      </p:tavLst>
                                    </p:anim>
                                    <p:anim calcmode="lin" valueType="num">
                                      <p:cBhvr>
                                        <p:cTn id="24" dur="2000" fill="hold"/>
                                        <p:tgtEl>
                                          <p:spTgt spid="12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Class="exit" nodeType="clickEffect" presetID="10" grpId="4" fill="hold">
                                  <p:stCondLst>
                                    <p:cond delay="0"/>
                                  </p:stCondLst>
                                  <p:iterate type="el" backwards="0">
                                    <p:tmAbs val="0"/>
                                  </p:iterate>
                                  <p:childTnLst>
                                    <p:animEffect filter="fade" transition="out">
                                      <p:cBhvr>
                                        <p:cTn id="28" dur="500" fill="hold"/>
                                        <p:tgtEl>
                                          <p:spTgt spid="121"/>
                                        </p:tgtEl>
                                      </p:cBhvr>
                                    </p:animEffect>
                                    <p:set>
                                      <p:cBhvr>
                                        <p:cTn id="29" fill="hold">
                                          <p:stCondLst>
                                            <p:cond delay="499"/>
                                          </p:stCondLst>
                                        </p:cTn>
                                        <p:tgtEl>
                                          <p:spTgt spid="121"/>
                                        </p:tgtEl>
                                        <p:attrNameLst>
                                          <p:attrName>style.visibility</p:attrName>
                                        </p:attrNameLst>
                                      </p:cBhvr>
                                      <p:to>
                                        <p:strVal val="hidden"/>
                                      </p:to>
                                    </p:set>
                                  </p:childTnLst>
                                </p:cTn>
                              </p:par>
                            </p:childTnLst>
                          </p:cTn>
                        </p:par>
                        <p:par>
                          <p:cTn id="30" fill="hold">
                            <p:stCondLst>
                              <p:cond delay="500"/>
                            </p:stCondLst>
                            <p:childTnLst>
                              <p:par>
                                <p:cTn id="31" presetClass="entr" nodeType="afterEffect" presetSubtype="1" presetID="22" grpId="5" fill="hold">
                                  <p:stCondLst>
                                    <p:cond delay="0"/>
                                  </p:stCondLst>
                                  <p:iterate type="el" backwards="0">
                                    <p:tmAbs val="0"/>
                                  </p:iterate>
                                  <p:childTnLst>
                                    <p:set>
                                      <p:cBhvr>
                                        <p:cTn id="32" fill="hold"/>
                                        <p:tgtEl>
                                          <p:spTgt spid="81"/>
                                        </p:tgtEl>
                                        <p:attrNameLst>
                                          <p:attrName>style.visibility</p:attrName>
                                        </p:attrNameLst>
                                      </p:cBhvr>
                                      <p:to>
                                        <p:strVal val="visible"/>
                                      </p:to>
                                    </p:set>
                                    <p:animEffect filter="wipe(up)" transition="in">
                                      <p:cBhvr>
                                        <p:cTn id="33" dur="500"/>
                                        <p:tgtEl>
                                          <p:spTgt spid="81"/>
                                        </p:tgtEl>
                                      </p:cBhvr>
                                    </p:animEffect>
                                  </p:childTnLst>
                                </p:cTn>
                              </p:par>
                            </p:childTnLst>
                          </p:cTn>
                        </p:par>
                        <p:par>
                          <p:cTn id="34" fill="hold">
                            <p:stCondLst>
                              <p:cond delay="1000"/>
                            </p:stCondLst>
                            <p:childTnLst>
                              <p:par>
                                <p:cTn id="35" presetClass="entr" nodeType="afterEffect" presetSubtype="1" presetID="22" grpId="6" fill="hold">
                                  <p:stCondLst>
                                    <p:cond delay="0"/>
                                  </p:stCondLst>
                                  <p:iterate type="el" backwards="0">
                                    <p:tmAbs val="0"/>
                                  </p:iterate>
                                  <p:childTnLst>
                                    <p:set>
                                      <p:cBhvr>
                                        <p:cTn id="36" fill="hold"/>
                                        <p:tgtEl>
                                          <p:spTgt spid="72"/>
                                        </p:tgtEl>
                                        <p:attrNameLst>
                                          <p:attrName>style.visibility</p:attrName>
                                        </p:attrNameLst>
                                      </p:cBhvr>
                                      <p:to>
                                        <p:strVal val="visible"/>
                                      </p:to>
                                    </p:set>
                                    <p:animEffect filter="wipe(up)" transition="in">
                                      <p:cBhvr>
                                        <p:cTn id="37" dur="500"/>
                                        <p:tgtEl>
                                          <p:spTgt spid="72"/>
                                        </p:tgtEl>
                                      </p:cBhvr>
                                    </p:animEffect>
                                  </p:childTnLst>
                                </p:cTn>
                              </p:par>
                            </p:childTnLst>
                          </p:cTn>
                        </p:par>
                        <p:par>
                          <p:cTn id="38" fill="hold">
                            <p:stCondLst>
                              <p:cond delay="1500"/>
                            </p:stCondLst>
                            <p:childTnLst>
                              <p:par>
                                <p:cTn id="39" presetClass="entr" nodeType="afterEffect" presetSubtype="1" presetID="22" grpId="7" fill="hold">
                                  <p:stCondLst>
                                    <p:cond delay="0"/>
                                  </p:stCondLst>
                                  <p:iterate type="el" backwards="0">
                                    <p:tmAbs val="0"/>
                                  </p:iterate>
                                  <p:childTnLst>
                                    <p:set>
                                      <p:cBhvr>
                                        <p:cTn id="40" fill="hold"/>
                                        <p:tgtEl>
                                          <p:spTgt spid="75"/>
                                        </p:tgtEl>
                                        <p:attrNameLst>
                                          <p:attrName>style.visibility</p:attrName>
                                        </p:attrNameLst>
                                      </p:cBhvr>
                                      <p:to>
                                        <p:strVal val="visible"/>
                                      </p:to>
                                    </p:set>
                                    <p:animEffect filter="wipe(up)" transition="in">
                                      <p:cBhvr>
                                        <p:cTn id="41" dur="500"/>
                                        <p:tgtEl>
                                          <p:spTgt spid="75"/>
                                        </p:tgtEl>
                                      </p:cBhvr>
                                    </p:animEffect>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9" presetID="15" grpId="8" fill="hold">
                                  <p:stCondLst>
                                    <p:cond delay="0"/>
                                  </p:stCondLst>
                                  <p:iterate type="el" backwards="0">
                                    <p:tmAbs val="0"/>
                                  </p:iterate>
                                  <p:childTnLst>
                                    <p:set>
                                      <p:cBhvr>
                                        <p:cTn id="45" fill="hold"/>
                                        <p:tgtEl>
                                          <p:spTgt spid="89"/>
                                        </p:tgtEl>
                                        <p:attrNameLst>
                                          <p:attrName>style.visibility</p:attrName>
                                        </p:attrNameLst>
                                      </p:cBhvr>
                                      <p:to>
                                        <p:strVal val="visible"/>
                                      </p:to>
                                    </p:set>
                                    <p:anim calcmode="lin" valueType="num">
                                      <p:cBhvr>
                                        <p:cTn id="46" dur="800" fill="hold"/>
                                        <p:tgtEl>
                                          <p:spTgt spid="89"/>
                                        </p:tgtEl>
                                        <p:attrNameLst>
                                          <p:attrName>ppt_w</p:attrName>
                                        </p:attrNameLst>
                                      </p:cBhvr>
                                      <p:tavLst>
                                        <p:tav tm="0">
                                          <p:val>
                                            <p:fltVal val="0"/>
                                          </p:val>
                                        </p:tav>
                                        <p:tav tm="100000">
                                          <p:val>
                                            <p:strVal val="#ppt_w"/>
                                          </p:val>
                                        </p:tav>
                                      </p:tavLst>
                                    </p:anim>
                                    <p:anim calcmode="lin" valueType="num">
                                      <p:cBhvr>
                                        <p:cTn id="47" dur="800" fill="hold"/>
                                        <p:tgtEl>
                                          <p:spTgt spid="89"/>
                                        </p:tgtEl>
                                        <p:attrNameLst>
                                          <p:attrName>ppt_h</p:attrName>
                                        </p:attrNameLst>
                                      </p:cBhvr>
                                      <p:tavLst>
                                        <p:tav tm="0">
                                          <p:val>
                                            <p:fltVal val="0"/>
                                          </p:val>
                                        </p:tav>
                                        <p:tav tm="100000">
                                          <p:val>
                                            <p:strVal val="#ppt_h"/>
                                          </p:val>
                                        </p:tav>
                                      </p:tavLst>
                                    </p:anim>
                                    <p:anim calcmode="lin" valueType="num">
                                      <p:cBhvr>
                                        <p:cTn id="48" dur="800" fill="hold"/>
                                        <p:tgtEl>
                                          <p:spTgt spid="89"/>
                                        </p:tgtEl>
                                        <p:attrNameLst>
                                          <p:attrName>ppt_x</p:attrName>
                                        </p:attrNameLst>
                                      </p:cBhvr>
                                      <p:tavLst>
                                        <p:tav tm="0" fmla="#ppt_x+(cos(-2*pi*(1-$))*-#ppt_x-sin(-2*pi*(1-$))*(1-#ppt_y))*(1-$)">
                                          <p:val>
                                            <p:fltVal val="0"/>
                                          </p:val>
                                        </p:tav>
                                        <p:tav tm="100000">
                                          <p:val>
                                            <p:fltVal val="1"/>
                                          </p:val>
                                        </p:tav>
                                      </p:tavLst>
                                    </p:anim>
                                    <p:anim calcmode="lin" valueType="num">
                                      <p:cBhvr>
                                        <p:cTn id="49" dur="800" fill="hold"/>
                                        <p:tgtEl>
                                          <p:spTgt spid="8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0" fill="hold">
                      <p:stCondLst>
                        <p:cond delay="indefinite"/>
                      </p:stCondLst>
                      <p:childTnLst>
                        <p:par>
                          <p:cTn id="51" fill="hold">
                            <p:stCondLst>
                              <p:cond delay="0"/>
                            </p:stCondLst>
                            <p:childTnLst>
                              <p:par>
                                <p:cTn id="52" presetClass="entr" nodeType="clickEffect" presetSubtype="8" presetID="22" grpId="9" fill="hold">
                                  <p:stCondLst>
                                    <p:cond delay="0"/>
                                  </p:stCondLst>
                                  <p:iterate type="el" backwards="0">
                                    <p:tmAbs val="0"/>
                                  </p:iterate>
                                  <p:childTnLst>
                                    <p:set>
                                      <p:cBhvr>
                                        <p:cTn id="53" fill="hold"/>
                                        <p:tgtEl>
                                          <p:spTgt spid="97"/>
                                        </p:tgtEl>
                                        <p:attrNameLst>
                                          <p:attrName>style.visibility</p:attrName>
                                        </p:attrNameLst>
                                      </p:cBhvr>
                                      <p:to>
                                        <p:strVal val="visible"/>
                                      </p:to>
                                    </p:set>
                                    <p:animEffect filter="wipe(left)" transition="in">
                                      <p:cBhvr>
                                        <p:cTn id="54" dur="500"/>
                                        <p:tgtEl>
                                          <p:spTgt spid="97"/>
                                        </p:tgtEl>
                                      </p:cBhvr>
                                    </p:animEffec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8" presetID="22" grpId="10" fill="hold">
                                  <p:stCondLst>
                                    <p:cond delay="0"/>
                                  </p:stCondLst>
                                  <p:iterate type="el" backwards="0">
                                    <p:tmAbs val="0"/>
                                  </p:iterate>
                                  <p:childTnLst>
                                    <p:set>
                                      <p:cBhvr>
                                        <p:cTn id="58" fill="hold"/>
                                        <p:tgtEl>
                                          <p:spTgt spid="110"/>
                                        </p:tgtEl>
                                        <p:attrNameLst>
                                          <p:attrName>style.visibility</p:attrName>
                                        </p:attrNameLst>
                                      </p:cBhvr>
                                      <p:to>
                                        <p:strVal val="visible"/>
                                      </p:to>
                                    </p:set>
                                    <p:animEffect filter="wipe(left)" transition="in">
                                      <p:cBhvr>
                                        <p:cTn id="59" dur="500"/>
                                        <p:tgtEl>
                                          <p:spTgt spid="110"/>
                                        </p:tgtEl>
                                      </p:cBhvr>
                                    </p:animEffect>
                                  </p:childTnLst>
                                </p:cTn>
                              </p:par>
                            </p:childTnLst>
                          </p:cTn>
                        </p:par>
                      </p:childTnLst>
                    </p:cTn>
                  </p:par>
                  <p:par>
                    <p:cTn id="60" fill="hold">
                      <p:stCondLst>
                        <p:cond delay="indefinite"/>
                      </p:stCondLst>
                      <p:childTnLst>
                        <p:par>
                          <p:cTn id="61" fill="hold">
                            <p:stCondLst>
                              <p:cond delay="0"/>
                            </p:stCondLst>
                            <p:childTnLst>
                              <p:par>
                                <p:cTn id="62" presetClass="entr" nodeType="clickEffect" presetSubtype="4" presetID="22" grpId="11" fill="hold">
                                  <p:stCondLst>
                                    <p:cond delay="0"/>
                                  </p:stCondLst>
                                  <p:iterate type="el" backwards="0">
                                    <p:tmAbs val="0"/>
                                  </p:iterate>
                                  <p:childTnLst>
                                    <p:set>
                                      <p:cBhvr>
                                        <p:cTn id="63" fill="hold"/>
                                        <p:tgtEl>
                                          <p:spTgt spid="130"/>
                                        </p:tgtEl>
                                        <p:attrNameLst>
                                          <p:attrName>style.visibility</p:attrName>
                                        </p:attrNameLst>
                                      </p:cBhvr>
                                      <p:to>
                                        <p:strVal val="visible"/>
                                      </p:to>
                                    </p:set>
                                    <p:animEffect filter="wipe(down)" transition="in">
                                      <p:cBhvr>
                                        <p:cTn id="64" dur="500"/>
                                        <p:tgtEl>
                                          <p:spTgt spid="130"/>
                                        </p:tgtEl>
                                      </p:cBhvr>
                                    </p:animEffect>
                                  </p:childTnLst>
                                </p:cTn>
                              </p:par>
                            </p:childTnLst>
                          </p:cTn>
                        </p:par>
                        <p:par>
                          <p:cTn id="65" fill="hold">
                            <p:stCondLst>
                              <p:cond delay="500"/>
                            </p:stCondLst>
                            <p:childTnLst>
                              <p:par>
                                <p:cTn id="66" presetClass="entr" nodeType="afterEffect" presetSubtype="9" presetID="15" grpId="12" fill="hold">
                                  <p:stCondLst>
                                    <p:cond delay="0"/>
                                  </p:stCondLst>
                                  <p:iterate type="el" backwards="0">
                                    <p:tmAbs val="0"/>
                                  </p:iterate>
                                  <p:childTnLst>
                                    <p:set>
                                      <p:cBhvr>
                                        <p:cTn id="67" fill="hold"/>
                                        <p:tgtEl>
                                          <p:spTgt spid="103"/>
                                        </p:tgtEl>
                                        <p:attrNameLst>
                                          <p:attrName>style.visibility</p:attrName>
                                        </p:attrNameLst>
                                      </p:cBhvr>
                                      <p:to>
                                        <p:strVal val="visible"/>
                                      </p:to>
                                    </p:set>
                                    <p:anim calcmode="lin" valueType="num">
                                      <p:cBhvr>
                                        <p:cTn id="68" dur="1000" fill="hold"/>
                                        <p:tgtEl>
                                          <p:spTgt spid="103"/>
                                        </p:tgtEl>
                                        <p:attrNameLst>
                                          <p:attrName>ppt_w</p:attrName>
                                        </p:attrNameLst>
                                      </p:cBhvr>
                                      <p:tavLst>
                                        <p:tav tm="0">
                                          <p:val>
                                            <p:fltVal val="0"/>
                                          </p:val>
                                        </p:tav>
                                        <p:tav tm="100000">
                                          <p:val>
                                            <p:strVal val="#ppt_w"/>
                                          </p:val>
                                        </p:tav>
                                      </p:tavLst>
                                    </p:anim>
                                    <p:anim calcmode="lin" valueType="num">
                                      <p:cBhvr>
                                        <p:cTn id="69" dur="1000" fill="hold"/>
                                        <p:tgtEl>
                                          <p:spTgt spid="103"/>
                                        </p:tgtEl>
                                        <p:attrNameLst>
                                          <p:attrName>ppt_h</p:attrName>
                                        </p:attrNameLst>
                                      </p:cBhvr>
                                      <p:tavLst>
                                        <p:tav tm="0">
                                          <p:val>
                                            <p:fltVal val="0"/>
                                          </p:val>
                                        </p:tav>
                                        <p:tav tm="100000">
                                          <p:val>
                                            <p:strVal val="#ppt_h"/>
                                          </p:val>
                                        </p:tav>
                                      </p:tavLst>
                                    </p:anim>
                                    <p:anim calcmode="lin" valueType="num">
                                      <p:cBhvr>
                                        <p:cTn id="70" dur="1000" fill="hold"/>
                                        <p:tgtEl>
                                          <p:spTgt spid="103"/>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10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2" fill="hold">
                      <p:stCondLst>
                        <p:cond delay="indefinite"/>
                      </p:stCondLst>
                      <p:childTnLst>
                        <p:par>
                          <p:cTn id="73" fill="hold">
                            <p:stCondLst>
                              <p:cond delay="0"/>
                            </p:stCondLst>
                            <p:childTnLst>
                              <p:par>
                                <p:cTn id="74" presetClass="exit" nodeType="clickEffect" presetID="10" grpId="13" fill="hold">
                                  <p:stCondLst>
                                    <p:cond delay="0"/>
                                  </p:stCondLst>
                                  <p:iterate type="el" backwards="0">
                                    <p:tmAbs val="0"/>
                                  </p:iterate>
                                  <p:childTnLst>
                                    <p:animEffect filter="fade" transition="out">
                                      <p:cBhvr>
                                        <p:cTn id="75" dur="1000" fill="hold"/>
                                        <p:tgtEl>
                                          <p:spTgt spid="130"/>
                                        </p:tgtEl>
                                      </p:cBhvr>
                                    </p:animEffect>
                                    <p:set>
                                      <p:cBhvr>
                                        <p:cTn id="76" fill="hold">
                                          <p:stCondLst>
                                            <p:cond delay="999"/>
                                          </p:stCondLst>
                                        </p:cTn>
                                        <p:tgtEl>
                                          <p:spTgt spid="130"/>
                                        </p:tgtEl>
                                        <p:attrNameLst>
                                          <p:attrName>style.visibility</p:attrName>
                                        </p:attrNameLst>
                                      </p:cBhvr>
                                      <p:to>
                                        <p:strVal val="hidden"/>
                                      </p:to>
                                    </p:set>
                                  </p:childTnLst>
                                </p:cTn>
                              </p:par>
                            </p:childTnLst>
                          </p:cTn>
                        </p:par>
                        <p:par>
                          <p:cTn id="77" fill="hold">
                            <p:stCondLst>
                              <p:cond delay="1000"/>
                            </p:stCondLst>
                            <p:childTnLst>
                              <p:par>
                                <p:cTn id="78" presetClass="entr" nodeType="afterEffect" presetSubtype="4" presetID="22" grpId="14" fill="hold">
                                  <p:stCondLst>
                                    <p:cond delay="0"/>
                                  </p:stCondLst>
                                  <p:iterate type="el" backwards="0">
                                    <p:tmAbs val="0"/>
                                  </p:iterate>
                                  <p:childTnLst>
                                    <p:set>
                                      <p:cBhvr>
                                        <p:cTn id="79" fill="hold"/>
                                        <p:tgtEl>
                                          <p:spTgt spid="124"/>
                                        </p:tgtEl>
                                        <p:attrNameLst>
                                          <p:attrName>style.visibility</p:attrName>
                                        </p:attrNameLst>
                                      </p:cBhvr>
                                      <p:to>
                                        <p:strVal val="visible"/>
                                      </p:to>
                                    </p:set>
                                    <p:animEffect filter="wipe(down)" transition="in">
                                      <p:cBhvr>
                                        <p:cTn id="80" dur="500"/>
                                        <p:tgtEl>
                                          <p:spTgt spid="124"/>
                                        </p:tgtEl>
                                      </p:cBhvr>
                                    </p:animEffect>
                                  </p:childTnLst>
                                </p:cTn>
                              </p:par>
                            </p:childTnLst>
                          </p:cTn>
                        </p:par>
                        <p:par>
                          <p:cTn id="81" fill="hold">
                            <p:stCondLst>
                              <p:cond delay="1500"/>
                            </p:stCondLst>
                            <p:childTnLst>
                              <p:par>
                                <p:cTn id="82" presetClass="entr" nodeType="afterEffect" presetSubtype="0" presetID="15" grpId="15" fill="hold">
                                  <p:stCondLst>
                                    <p:cond delay="0"/>
                                  </p:stCondLst>
                                  <p:iterate type="el" backwards="0">
                                    <p:tmAbs val="0"/>
                                  </p:iterate>
                                  <p:childTnLst>
                                    <p:set>
                                      <p:cBhvr>
                                        <p:cTn id="83" fill="hold"/>
                                        <p:tgtEl>
                                          <p:spTgt spid="57"/>
                                        </p:tgtEl>
                                        <p:attrNameLst>
                                          <p:attrName>style.visibility</p:attrName>
                                        </p:attrNameLst>
                                      </p:cBhvr>
                                      <p:to>
                                        <p:strVal val="visible"/>
                                      </p:to>
                                    </p:set>
                                    <p:anim calcmode="lin" valueType="num">
                                      <p:cBhvr>
                                        <p:cTn id="84" dur="500" fill="hold"/>
                                        <p:tgtEl>
                                          <p:spTgt spid="57"/>
                                        </p:tgtEl>
                                        <p:attrNameLst>
                                          <p:attrName>ppt_w</p:attrName>
                                        </p:attrNameLst>
                                      </p:cBhvr>
                                      <p:tavLst>
                                        <p:tav tm="0">
                                          <p:val>
                                            <p:fltVal val="0"/>
                                          </p:val>
                                        </p:tav>
                                        <p:tav tm="100000">
                                          <p:val>
                                            <p:strVal val="#ppt_w"/>
                                          </p:val>
                                        </p:tav>
                                      </p:tavLst>
                                    </p:anim>
                                    <p:anim calcmode="lin" valueType="num">
                                      <p:cBhvr>
                                        <p:cTn id="85" dur="500" fill="hold"/>
                                        <p:tgtEl>
                                          <p:spTgt spid="57"/>
                                        </p:tgtEl>
                                        <p:attrNameLst>
                                          <p:attrName>ppt_h</p:attrName>
                                        </p:attrNameLst>
                                      </p:cBhvr>
                                      <p:tavLst>
                                        <p:tav tm="0">
                                          <p:val>
                                            <p:fltVal val="0"/>
                                          </p:val>
                                        </p:tav>
                                        <p:tav tm="100000">
                                          <p:val>
                                            <p:strVal val="#ppt_h"/>
                                          </p:val>
                                        </p:tav>
                                      </p:tavLst>
                                    </p:anim>
                                    <p:anim calcmode="lin" valueType="num">
                                      <p:cBhvr>
                                        <p:cTn id="86" dur="500" fill="hold"/>
                                        <p:tgtEl>
                                          <p:spTgt spid="57"/>
                                        </p:tgtEl>
                                        <p:attrNameLst>
                                          <p:attrName>ppt_x</p:attrName>
                                        </p:attrNameLst>
                                      </p:cBhvr>
                                      <p:tavLst>
                                        <p:tav tm="0" fmla="#ppt_x+(cos(-2*pi*(1-$))*-#ppt_x-sin(-2*pi*(1-$))*(1-#ppt_y))*(1-$)">
                                          <p:val>
                                            <p:fltVal val="0"/>
                                          </p:val>
                                        </p:tav>
                                        <p:tav tm="100000">
                                          <p:val>
                                            <p:fltVal val="1"/>
                                          </p:val>
                                        </p:tav>
                                      </p:tavLst>
                                    </p:anim>
                                    <p:anim calcmode="lin" valueType="num">
                                      <p:cBhvr>
                                        <p:cTn id="87" dur="500" fill="hold"/>
                                        <p:tgtEl>
                                          <p:spTgt spid="5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8" fill="hold">
                      <p:stCondLst>
                        <p:cond delay="indefinite"/>
                      </p:stCondLst>
                      <p:childTnLst>
                        <p:par>
                          <p:cTn id="89" fill="hold">
                            <p:stCondLst>
                              <p:cond delay="0"/>
                            </p:stCondLst>
                            <p:childTnLst>
                              <p:par>
                                <p:cTn id="90" presetClass="exit" nodeType="clickEffect" presetID="10" grpId="16" fill="hold">
                                  <p:stCondLst>
                                    <p:cond delay="0"/>
                                  </p:stCondLst>
                                  <p:iterate type="el" backwards="0">
                                    <p:tmAbs val="0"/>
                                  </p:iterate>
                                  <p:childTnLst>
                                    <p:animEffect filter="fade" transition="out">
                                      <p:cBhvr>
                                        <p:cTn id="91" dur="1000" fill="hold"/>
                                        <p:tgtEl>
                                          <p:spTgt spid="124"/>
                                        </p:tgtEl>
                                      </p:cBhvr>
                                    </p:animEffect>
                                    <p:set>
                                      <p:cBhvr>
                                        <p:cTn id="92" fill="hold">
                                          <p:stCondLst>
                                            <p:cond delay="999"/>
                                          </p:stCondLst>
                                        </p:cTn>
                                        <p:tgtEl>
                                          <p:spTgt spid="124"/>
                                        </p:tgtEl>
                                        <p:attrNameLst>
                                          <p:attrName>style.visibility</p:attrName>
                                        </p:attrNameLst>
                                      </p:cBhvr>
                                      <p:to>
                                        <p:strVal val="hidden"/>
                                      </p:to>
                                    </p:set>
                                  </p:childTnLst>
                                </p:cTn>
                              </p:par>
                            </p:childTnLst>
                          </p:cTn>
                        </p:par>
                        <p:par>
                          <p:cTn id="93" fill="hold">
                            <p:stCondLst>
                              <p:cond delay="1000"/>
                            </p:stCondLst>
                            <p:childTnLst>
                              <p:par>
                                <p:cTn id="94" presetClass="entr" nodeType="afterEffect" presetSubtype="4" presetID="22" grpId="17" fill="hold">
                                  <p:stCondLst>
                                    <p:cond delay="0"/>
                                  </p:stCondLst>
                                  <p:iterate type="el" backwards="0">
                                    <p:tmAbs val="0"/>
                                  </p:iterate>
                                  <p:childTnLst>
                                    <p:set>
                                      <p:cBhvr>
                                        <p:cTn id="95" fill="hold"/>
                                        <p:tgtEl>
                                          <p:spTgt spid="127"/>
                                        </p:tgtEl>
                                        <p:attrNameLst>
                                          <p:attrName>style.visibility</p:attrName>
                                        </p:attrNameLst>
                                      </p:cBhvr>
                                      <p:to>
                                        <p:strVal val="visible"/>
                                      </p:to>
                                    </p:set>
                                    <p:animEffect filter="wipe(down)" transition="in">
                                      <p:cBhvr>
                                        <p:cTn id="96" dur="500"/>
                                        <p:tgtEl>
                                          <p:spTgt spid="127"/>
                                        </p:tgtEl>
                                      </p:cBhvr>
                                    </p:animEffect>
                                  </p:childTnLst>
                                </p:cTn>
                              </p:par>
                            </p:childTnLst>
                          </p:cTn>
                        </p:par>
                        <p:par>
                          <p:cTn id="97" fill="hold">
                            <p:stCondLst>
                              <p:cond delay="1500"/>
                            </p:stCondLst>
                            <p:childTnLst>
                              <p:par>
                                <p:cTn id="98" presetClass="entr" nodeType="afterEffect" presetSubtype="12" presetID="15" grpId="18" fill="hold">
                                  <p:stCondLst>
                                    <p:cond delay="0"/>
                                  </p:stCondLst>
                                  <p:iterate type="el" backwards="0">
                                    <p:tmAbs val="0"/>
                                  </p:iterate>
                                  <p:childTnLst>
                                    <p:set>
                                      <p:cBhvr>
                                        <p:cTn id="99" fill="hold"/>
                                        <p:tgtEl>
                                          <p:spTgt spid="60"/>
                                        </p:tgtEl>
                                        <p:attrNameLst>
                                          <p:attrName>style.visibility</p:attrName>
                                        </p:attrNameLst>
                                      </p:cBhvr>
                                      <p:to>
                                        <p:strVal val="visible"/>
                                      </p:to>
                                    </p:set>
                                    <p:anim calcmode="lin" valueType="num">
                                      <p:cBhvr>
                                        <p:cTn id="100" dur="1000" fill="hold"/>
                                        <p:tgtEl>
                                          <p:spTgt spid="60"/>
                                        </p:tgtEl>
                                        <p:attrNameLst>
                                          <p:attrName>ppt_w</p:attrName>
                                        </p:attrNameLst>
                                      </p:cBhvr>
                                      <p:tavLst>
                                        <p:tav tm="0">
                                          <p:val>
                                            <p:fltVal val="0"/>
                                          </p:val>
                                        </p:tav>
                                        <p:tav tm="100000">
                                          <p:val>
                                            <p:strVal val="#ppt_w"/>
                                          </p:val>
                                        </p:tav>
                                      </p:tavLst>
                                    </p:anim>
                                    <p:anim calcmode="lin" valueType="num">
                                      <p:cBhvr>
                                        <p:cTn id="101" dur="1000" fill="hold"/>
                                        <p:tgtEl>
                                          <p:spTgt spid="60"/>
                                        </p:tgtEl>
                                        <p:attrNameLst>
                                          <p:attrName>ppt_h</p:attrName>
                                        </p:attrNameLst>
                                      </p:cBhvr>
                                      <p:tavLst>
                                        <p:tav tm="0">
                                          <p:val>
                                            <p:fltVal val="0"/>
                                          </p:val>
                                        </p:tav>
                                        <p:tav tm="100000">
                                          <p:val>
                                            <p:strVal val="#ppt_h"/>
                                          </p:val>
                                        </p:tav>
                                      </p:tavLst>
                                    </p:anim>
                                    <p:anim calcmode="lin" valueType="num">
                                      <p:cBhvr>
                                        <p:cTn id="102" dur="1000" fill="hold"/>
                                        <p:tgtEl>
                                          <p:spTgt spid="60"/>
                                        </p:tgtEl>
                                        <p:attrNameLst>
                                          <p:attrName>ppt_x</p:attrName>
                                        </p:attrNameLst>
                                      </p:cBhvr>
                                      <p:tavLst>
                                        <p:tav tm="0" fmla="#ppt_x+(cos(-2*pi*(1-$))*-#ppt_x-sin(-2*pi*(1-$))*(1-#ppt_y))*(1-$)">
                                          <p:val>
                                            <p:fltVal val="0"/>
                                          </p:val>
                                        </p:tav>
                                        <p:tav tm="100000">
                                          <p:val>
                                            <p:fltVal val="1"/>
                                          </p:val>
                                        </p:tav>
                                      </p:tavLst>
                                    </p:anim>
                                    <p:anim calcmode="lin" valueType="num">
                                      <p:cBhvr>
                                        <p:cTn id="103" dur="1000" fill="hold"/>
                                        <p:tgtEl>
                                          <p:spTgt spid="6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4" fill="hold">
                      <p:stCondLst>
                        <p:cond delay="indefinite"/>
                      </p:stCondLst>
                      <p:childTnLst>
                        <p:par>
                          <p:cTn id="105" fill="hold">
                            <p:stCondLst>
                              <p:cond delay="0"/>
                            </p:stCondLst>
                            <p:childTnLst>
                              <p:par>
                                <p:cTn id="106" presetClass="exit" nodeType="clickEffect" presetID="10" grpId="19" fill="hold">
                                  <p:stCondLst>
                                    <p:cond delay="0"/>
                                  </p:stCondLst>
                                  <p:iterate type="el" backwards="0">
                                    <p:tmAbs val="0"/>
                                  </p:iterate>
                                  <p:childTnLst>
                                    <p:animEffect filter="fade" transition="out">
                                      <p:cBhvr>
                                        <p:cTn id="107" dur="1000" fill="hold"/>
                                        <p:tgtEl>
                                          <p:spTgt spid="127"/>
                                        </p:tgtEl>
                                      </p:cBhvr>
                                    </p:animEffect>
                                    <p:set>
                                      <p:cBhvr>
                                        <p:cTn id="108" fill="hold">
                                          <p:stCondLst>
                                            <p:cond delay="999"/>
                                          </p:stCondLst>
                                        </p:cTn>
                                        <p:tgtEl>
                                          <p:spTgt spid="127"/>
                                        </p:tgtEl>
                                        <p:attrNameLst>
                                          <p:attrName>style.visibility</p:attrName>
                                        </p:attrNameLst>
                                      </p:cBhvr>
                                      <p:to>
                                        <p:strVal val="hidden"/>
                                      </p:to>
                                    </p:set>
                                  </p:childTnLst>
                                </p:cTn>
                              </p:par>
                            </p:childTnLst>
                          </p:cTn>
                        </p:par>
                        <p:par>
                          <p:cTn id="109" fill="hold">
                            <p:stCondLst>
                              <p:cond delay="1000"/>
                            </p:stCondLst>
                            <p:childTnLst>
                              <p:par>
                                <p:cTn id="110" presetClass="entr" nodeType="afterEffect" presetSubtype="4" presetID="22" grpId="20" fill="hold">
                                  <p:stCondLst>
                                    <p:cond delay="0"/>
                                  </p:stCondLst>
                                  <p:iterate type="el" backwards="0">
                                    <p:tmAbs val="0"/>
                                  </p:iterate>
                                  <p:childTnLst>
                                    <p:set>
                                      <p:cBhvr>
                                        <p:cTn id="111" fill="hold"/>
                                        <p:tgtEl>
                                          <p:spTgt spid="133"/>
                                        </p:tgtEl>
                                        <p:attrNameLst>
                                          <p:attrName>style.visibility</p:attrName>
                                        </p:attrNameLst>
                                      </p:cBhvr>
                                      <p:to>
                                        <p:strVal val="visible"/>
                                      </p:to>
                                    </p:set>
                                    <p:animEffect filter="wipe(down)" transition="in">
                                      <p:cBhvr>
                                        <p:cTn id="112" dur="500"/>
                                        <p:tgtEl>
                                          <p:spTgt spid="133"/>
                                        </p:tgtEl>
                                      </p:cBhvr>
                                    </p:animEffect>
                                  </p:childTnLst>
                                </p:cTn>
                              </p:par>
                            </p:childTnLst>
                          </p:cTn>
                        </p:par>
                        <p:par>
                          <p:cTn id="113" fill="hold">
                            <p:stCondLst>
                              <p:cond delay="1500"/>
                            </p:stCondLst>
                            <p:childTnLst>
                              <p:par>
                                <p:cTn id="114" presetClass="entr" nodeType="afterEffect" presetSubtype="9" presetID="15" grpId="21" fill="hold">
                                  <p:stCondLst>
                                    <p:cond delay="0"/>
                                  </p:stCondLst>
                                  <p:iterate type="el" backwards="0">
                                    <p:tmAbs val="0"/>
                                  </p:iterate>
                                  <p:childTnLst>
                                    <p:set>
                                      <p:cBhvr>
                                        <p:cTn id="115" fill="hold"/>
                                        <p:tgtEl>
                                          <p:spTgt spid="120"/>
                                        </p:tgtEl>
                                        <p:attrNameLst>
                                          <p:attrName>style.visibility</p:attrName>
                                        </p:attrNameLst>
                                      </p:cBhvr>
                                      <p:to>
                                        <p:strVal val="visible"/>
                                      </p:to>
                                    </p:set>
                                    <p:anim calcmode="lin" valueType="num">
                                      <p:cBhvr>
                                        <p:cTn id="116" dur="800" fill="hold"/>
                                        <p:tgtEl>
                                          <p:spTgt spid="120"/>
                                        </p:tgtEl>
                                        <p:attrNameLst>
                                          <p:attrName>ppt_w</p:attrName>
                                        </p:attrNameLst>
                                      </p:cBhvr>
                                      <p:tavLst>
                                        <p:tav tm="0">
                                          <p:val>
                                            <p:fltVal val="0"/>
                                          </p:val>
                                        </p:tav>
                                        <p:tav tm="100000">
                                          <p:val>
                                            <p:strVal val="#ppt_w"/>
                                          </p:val>
                                        </p:tav>
                                      </p:tavLst>
                                    </p:anim>
                                    <p:anim calcmode="lin" valueType="num">
                                      <p:cBhvr>
                                        <p:cTn id="117" dur="800" fill="hold"/>
                                        <p:tgtEl>
                                          <p:spTgt spid="120"/>
                                        </p:tgtEl>
                                        <p:attrNameLst>
                                          <p:attrName>ppt_h</p:attrName>
                                        </p:attrNameLst>
                                      </p:cBhvr>
                                      <p:tavLst>
                                        <p:tav tm="0">
                                          <p:val>
                                            <p:fltVal val="0"/>
                                          </p:val>
                                        </p:tav>
                                        <p:tav tm="100000">
                                          <p:val>
                                            <p:strVal val="#ppt_h"/>
                                          </p:val>
                                        </p:tav>
                                      </p:tavLst>
                                    </p:anim>
                                    <p:anim calcmode="lin" valueType="num">
                                      <p:cBhvr>
                                        <p:cTn id="118" dur="800" fill="hold"/>
                                        <p:tgtEl>
                                          <p:spTgt spid="120"/>
                                        </p:tgtEl>
                                        <p:attrNameLst>
                                          <p:attrName>ppt_x</p:attrName>
                                        </p:attrNameLst>
                                      </p:cBhvr>
                                      <p:tavLst>
                                        <p:tav tm="0" fmla="#ppt_x+(cos(-2*pi*(1-$))*-#ppt_x-sin(-2*pi*(1-$))*(1-#ppt_y))*(1-$)">
                                          <p:val>
                                            <p:fltVal val="0"/>
                                          </p:val>
                                        </p:tav>
                                        <p:tav tm="100000">
                                          <p:val>
                                            <p:fltVal val="1"/>
                                          </p:val>
                                        </p:tav>
                                      </p:tavLst>
                                    </p:anim>
                                    <p:anim calcmode="lin" valueType="num">
                                      <p:cBhvr>
                                        <p:cTn id="119" dur="800" fill="hold"/>
                                        <p:tgtEl>
                                          <p:spTgt spid="1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20" fill="hold">
                      <p:stCondLst>
                        <p:cond delay="indefinite"/>
                      </p:stCondLst>
                      <p:childTnLst>
                        <p:par>
                          <p:cTn id="121" fill="hold">
                            <p:stCondLst>
                              <p:cond delay="0"/>
                            </p:stCondLst>
                            <p:childTnLst>
                              <p:par>
                                <p:cTn id="122" presetClass="exit" nodeType="clickEffect" presetID="10" grpId="22" fill="hold">
                                  <p:stCondLst>
                                    <p:cond delay="0"/>
                                  </p:stCondLst>
                                  <p:iterate type="el" backwards="0">
                                    <p:tmAbs val="0"/>
                                  </p:iterate>
                                  <p:childTnLst>
                                    <p:animEffect filter="fade" transition="out">
                                      <p:cBhvr>
                                        <p:cTn id="123" dur="1000" fill="hold"/>
                                        <p:tgtEl>
                                          <p:spTgt spid="133"/>
                                        </p:tgtEl>
                                      </p:cBhvr>
                                    </p:animEffect>
                                    <p:set>
                                      <p:cBhvr>
                                        <p:cTn id="124" fill="hold">
                                          <p:stCondLst>
                                            <p:cond delay="999"/>
                                          </p:stCondLst>
                                        </p:cTn>
                                        <p:tgtEl>
                                          <p:spTgt spid="133"/>
                                        </p:tgtEl>
                                        <p:attrNameLst>
                                          <p:attrName>style.visibility</p:attrName>
                                        </p:attrNameLst>
                                      </p:cBhvr>
                                      <p:to>
                                        <p:strVal val="hidden"/>
                                      </p:to>
                                    </p:set>
                                  </p:childTnLst>
                                </p:cTn>
                              </p:par>
                            </p:childTnLst>
                          </p:cTn>
                        </p:par>
                        <p:par>
                          <p:cTn id="125" fill="hold">
                            <p:stCondLst>
                              <p:cond delay="1000"/>
                            </p:stCondLst>
                            <p:childTnLst>
                              <p:par>
                                <p:cTn id="126" presetClass="entr" nodeType="afterEffect" presetSubtype="4" presetID="22" grpId="23" fill="hold">
                                  <p:stCondLst>
                                    <p:cond delay="0"/>
                                  </p:stCondLst>
                                  <p:iterate type="el" backwards="0">
                                    <p:tmAbs val="0"/>
                                  </p:iterate>
                                  <p:childTnLst>
                                    <p:set>
                                      <p:cBhvr>
                                        <p:cTn id="127" fill="hold"/>
                                        <p:tgtEl>
                                          <p:spTgt spid="136"/>
                                        </p:tgtEl>
                                        <p:attrNameLst>
                                          <p:attrName>style.visibility</p:attrName>
                                        </p:attrNameLst>
                                      </p:cBhvr>
                                      <p:to>
                                        <p:strVal val="visible"/>
                                      </p:to>
                                    </p:set>
                                    <p:animEffect filter="wipe(down)" transition="in">
                                      <p:cBhvr>
                                        <p:cTn id="128" dur="500"/>
                                        <p:tgtEl>
                                          <p:spTgt spid="136"/>
                                        </p:tgtEl>
                                      </p:cBhvr>
                                    </p:animEffect>
                                  </p:childTnLst>
                                </p:cTn>
                              </p:par>
                            </p:childTnLst>
                          </p:cTn>
                        </p:par>
                      </p:childTnLst>
                    </p:cTn>
                  </p:par>
                  <p:par>
                    <p:cTn id="129" fill="hold">
                      <p:stCondLst>
                        <p:cond delay="indefinite"/>
                      </p:stCondLst>
                      <p:childTnLst>
                        <p:par>
                          <p:cTn id="130" fill="hold">
                            <p:stCondLst>
                              <p:cond delay="0"/>
                            </p:stCondLst>
                            <p:childTnLst>
                              <p:par>
                                <p:cTn id="131" presetClass="exit" nodeType="clickEffect" presetID="10" grpId="24" fill="hold">
                                  <p:stCondLst>
                                    <p:cond delay="0"/>
                                  </p:stCondLst>
                                  <p:iterate type="el" backwards="0">
                                    <p:tmAbs val="0"/>
                                  </p:iterate>
                                  <p:childTnLst>
                                    <p:animEffect filter="fade" transition="out">
                                      <p:cBhvr>
                                        <p:cTn id="132" dur="1000" fill="hold"/>
                                        <p:tgtEl>
                                          <p:spTgt spid="136"/>
                                        </p:tgtEl>
                                      </p:cBhvr>
                                    </p:animEffect>
                                    <p:set>
                                      <p:cBhvr>
                                        <p:cTn id="133" fill="hold">
                                          <p:stCondLst>
                                            <p:cond delay="999"/>
                                          </p:stCondLst>
                                        </p:cTn>
                                        <p:tgtEl>
                                          <p:spTgt spid="136"/>
                                        </p:tgtEl>
                                        <p:attrNameLst>
                                          <p:attrName>style.visibility</p:attrName>
                                        </p:attrNameLst>
                                      </p:cBhvr>
                                      <p:to>
                                        <p:strVal val="hidden"/>
                                      </p:to>
                                    </p:set>
                                  </p:childTnLst>
                                </p:cTn>
                              </p:par>
                            </p:childTnLst>
                          </p:cTn>
                        </p:par>
                        <p:par>
                          <p:cTn id="134" fill="hold">
                            <p:stCondLst>
                              <p:cond delay="1000"/>
                            </p:stCondLst>
                            <p:childTnLst>
                              <p:par>
                                <p:cTn id="135" presetClass="entr" nodeType="afterEffect" presetSubtype="8" presetID="22" grpId="25" fill="hold">
                                  <p:stCondLst>
                                    <p:cond delay="0"/>
                                  </p:stCondLst>
                                  <p:iterate type="el" backwards="0">
                                    <p:tmAbs val="0"/>
                                  </p:iterate>
                                  <p:childTnLst>
                                    <p:set>
                                      <p:cBhvr>
                                        <p:cTn id="136" fill="hold"/>
                                        <p:tgtEl>
                                          <p:spTgt spid="61"/>
                                        </p:tgtEl>
                                        <p:attrNameLst>
                                          <p:attrName>style.visibility</p:attrName>
                                        </p:attrNameLst>
                                      </p:cBhvr>
                                      <p:to>
                                        <p:strVal val="visible"/>
                                      </p:to>
                                    </p:set>
                                    <p:animEffect filter="wipe(left)" transition="in">
                                      <p:cBhvr>
                                        <p:cTn id="137" dur="1000"/>
                                        <p:tgtEl>
                                          <p:spTgt spid="61"/>
                                        </p:tgtEl>
                                      </p:cBhvr>
                                    </p:animEffect>
                                  </p:childTnLst>
                                </p:cTn>
                              </p:par>
                            </p:childTnLst>
                          </p:cTn>
                        </p:par>
                        <p:par>
                          <p:cTn id="138" fill="hold">
                            <p:stCondLst>
                              <p:cond delay="2000"/>
                            </p:stCondLst>
                            <p:childTnLst>
                              <p:par>
                                <p:cTn id="139" presetClass="entr" nodeType="afterEffect" presetSubtype="8" presetID="22" grpId="26" fill="hold">
                                  <p:stCondLst>
                                    <p:cond delay="0"/>
                                  </p:stCondLst>
                                  <p:iterate type="el" backwards="0">
                                    <p:tmAbs val="0"/>
                                  </p:iterate>
                                  <p:childTnLst>
                                    <p:set>
                                      <p:cBhvr>
                                        <p:cTn id="140" fill="hold"/>
                                        <p:tgtEl>
                                          <p:spTgt spid="62"/>
                                        </p:tgtEl>
                                        <p:attrNameLst>
                                          <p:attrName>style.visibility</p:attrName>
                                        </p:attrNameLst>
                                      </p:cBhvr>
                                      <p:to>
                                        <p:strVal val="visible"/>
                                      </p:to>
                                    </p:set>
                                    <p:animEffect filter="wipe(left)" transition="in">
                                      <p:cBhvr>
                                        <p:cTn id="141" dur="1000"/>
                                        <p:tgtEl>
                                          <p:spTgt spid="62"/>
                                        </p:tgtEl>
                                      </p:cBhvr>
                                    </p:animEffect>
                                  </p:childTnLst>
                                </p:cTn>
                              </p:par>
                            </p:childTnLst>
                          </p:cTn>
                        </p:par>
                        <p:par>
                          <p:cTn id="142" fill="hold">
                            <p:stCondLst>
                              <p:cond delay="3000"/>
                            </p:stCondLst>
                            <p:childTnLst>
                              <p:par>
                                <p:cTn id="143" presetClass="entr" nodeType="afterEffect" presetSubtype="8" presetID="22" grpId="27" fill="hold">
                                  <p:stCondLst>
                                    <p:cond delay="0"/>
                                  </p:stCondLst>
                                  <p:iterate type="el" backwards="0">
                                    <p:tmAbs val="0"/>
                                  </p:iterate>
                                  <p:childTnLst>
                                    <p:set>
                                      <p:cBhvr>
                                        <p:cTn id="144" fill="hold"/>
                                        <p:tgtEl>
                                          <p:spTgt spid="70"/>
                                        </p:tgtEl>
                                        <p:attrNameLst>
                                          <p:attrName>style.visibility</p:attrName>
                                        </p:attrNameLst>
                                      </p:cBhvr>
                                      <p:to>
                                        <p:strVal val="visible"/>
                                      </p:to>
                                    </p:set>
                                    <p:animEffect filter="wipe(left)" transition="in">
                                      <p:cBhvr>
                                        <p:cTn id="145" dur="1000"/>
                                        <p:tgtEl>
                                          <p:spTgt spid="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3" grpId="20"/>
      <p:bldP build="whole" bldLvl="1" animBg="1" rev="0" advAuto="0" spid="72" grpId="6"/>
      <p:bldP build="whole" bldLvl="1" animBg="1" rev="0" advAuto="0" spid="97" grpId="9"/>
      <p:bldP build="whole" bldLvl="1" animBg="1" rev="0" advAuto="0" spid="130" grpId="11"/>
      <p:bldP build="whole" bldLvl="1" animBg="1" rev="0" advAuto="0" spid="133" grpId="22"/>
      <p:bldP build="whole" bldLvl="1" animBg="1" rev="0" advAuto="0" spid="130" grpId="13"/>
      <p:bldP build="whole" bldLvl="1" animBg="1" rev="0" advAuto="0" spid="81" grpId="5"/>
      <p:bldP build="whole" bldLvl="1" animBg="1" rev="0" advAuto="0" spid="103" grpId="12"/>
      <p:bldP build="whole" bldLvl="1" animBg="1" rev="0" advAuto="0" spid="120" grpId="21"/>
      <p:bldP build="whole" bldLvl="1" animBg="1" rev="0" advAuto="0" spid="71" grpId="2"/>
      <p:bldP build="whole" bldLvl="1" animBg="1" rev="0" advAuto="0" spid="78" grpId="1"/>
      <p:bldP build="whole" bldLvl="1" animBg="1" rev="0" advAuto="0" spid="110" grpId="10"/>
      <p:bldP build="whole" bldLvl="1" animBg="1" rev="0" advAuto="0" spid="60" grpId="18"/>
      <p:bldP build="whole" bldLvl="1" animBg="1" rev="0" advAuto="0" spid="121" grpId="3"/>
      <p:bldP build="whole" bldLvl="1" animBg="1" rev="0" advAuto="0" spid="121" grpId="4"/>
      <p:bldP build="whole" bldLvl="1" animBg="1" rev="0" advAuto="0" spid="127" grpId="17"/>
      <p:bldP build="whole" bldLvl="1" animBg="1" rev="0" advAuto="0" spid="70" grpId="27"/>
      <p:bldP build="whole" bldLvl="1" animBg="1" rev="0" advAuto="0" spid="127" grpId="19"/>
      <p:bldP build="whole" bldLvl="1" animBg="1" rev="0" advAuto="0" spid="57" grpId="15"/>
      <p:bldP build="whole" bldLvl="1" animBg="1" rev="0" advAuto="0" spid="124" grpId="14"/>
      <p:bldP build="whole" bldLvl="1" animBg="1" rev="0" advAuto="0" spid="124" grpId="16"/>
      <p:bldP build="whole" bldLvl="1" animBg="1" rev="0" advAuto="0" spid="136" grpId="23"/>
      <p:bldP build="whole" bldLvl="1" animBg="1" rev="0" advAuto="0" spid="136" grpId="24"/>
      <p:bldP build="whole" bldLvl="1" animBg="1" rev="0" advAuto="0" spid="89" grpId="8"/>
      <p:bldP build="whole" bldLvl="1" animBg="1" rev="0" advAuto="0" spid="75" grpId="7"/>
      <p:bldP build="whole" bldLvl="1" animBg="1" rev="0" advAuto="0" spid="61" grpId="25"/>
      <p:bldP build="whole" bldLvl="1" animBg="1" rev="0" advAuto="0" spid="62" grpId="26"/>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8" name="shutterstock_566835985.jpeg" descr="shutterstock_566835985.jpeg"/>
          <p:cNvPicPr>
            <a:picLocks noChangeAspect="1"/>
          </p:cNvPicPr>
          <p:nvPr/>
        </p:nvPicPr>
        <p:blipFill>
          <a:blip r:embed="rId2">
            <a:alphaModFix amt="15000"/>
            <a:extLst/>
          </a:blip>
          <a:srcRect l="0" t="0" r="0" b="15878"/>
          <a:stretch>
            <a:fillRect/>
          </a:stretch>
        </p:blipFill>
        <p:spPr>
          <a:xfrm>
            <a:off x="-36722" y="0"/>
            <a:ext cx="24457445" cy="13716001"/>
          </a:xfrm>
          <a:prstGeom prst="rect">
            <a:avLst/>
          </a:prstGeom>
          <a:ln w="12700">
            <a:miter lim="400000"/>
          </a:ln>
        </p:spPr>
      </p:pic>
      <p:sp>
        <p:nvSpPr>
          <p:cNvPr id="139" name="Activity: Math Problem"/>
          <p:cNvSpPr txBox="1"/>
          <p:nvPr/>
        </p:nvSpPr>
        <p:spPr>
          <a:xfrm>
            <a:off x="5602029" y="911366"/>
            <a:ext cx="13405566" cy="1539995"/>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b="1" sz="9600"/>
            </a:lvl1pPr>
          </a:lstStyle>
          <a:p>
            <a:pPr/>
            <a:r>
              <a:t>Activity: Math Problem</a:t>
            </a:r>
          </a:p>
        </p:txBody>
      </p:sp>
      <p:sp>
        <p:nvSpPr>
          <p:cNvPr id="140" name="Instructions:"/>
          <p:cNvSpPr txBox="1"/>
          <p:nvPr/>
        </p:nvSpPr>
        <p:spPr>
          <a:xfrm>
            <a:off x="2448680" y="3357128"/>
            <a:ext cx="4619528" cy="972830"/>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b="1" sz="5500"/>
            </a:lvl1pPr>
          </a:lstStyle>
          <a:p>
            <a:pPr/>
            <a:r>
              <a:t>Instructions: </a:t>
            </a:r>
          </a:p>
        </p:txBody>
      </p:sp>
      <p:sp>
        <p:nvSpPr>
          <p:cNvPr id="141" name="Pick a number between 1 and 10 Do not share the number with anyone…"/>
          <p:cNvSpPr txBox="1"/>
          <p:nvPr/>
        </p:nvSpPr>
        <p:spPr>
          <a:xfrm>
            <a:off x="3157234" y="5000658"/>
            <a:ext cx="19545357" cy="6107784"/>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marL="401052" indent="-401052">
              <a:buSzPct val="100000"/>
              <a:buChar char="•"/>
              <a:defRPr b="1" sz="4500"/>
            </a:pPr>
            <a:r>
              <a:t>Pick a number between 1 and 10 Do not share the number with anyone </a:t>
            </a:r>
          </a:p>
          <a:p>
            <a:pPr marL="401052" indent="-401052">
              <a:buSzPct val="100000"/>
              <a:buChar char="•"/>
              <a:defRPr b="1" sz="4500"/>
            </a:pPr>
            <a:r>
              <a:t>Double the number </a:t>
            </a:r>
          </a:p>
          <a:p>
            <a:pPr marL="401052" indent="-401052">
              <a:buSzPct val="100000"/>
              <a:buChar char="•"/>
              <a:defRPr b="1" sz="4500"/>
            </a:pPr>
            <a:r>
              <a:t>Add 10</a:t>
            </a:r>
          </a:p>
          <a:p>
            <a:pPr marL="401052" indent="-401052">
              <a:buSzPct val="100000"/>
              <a:buChar char="•"/>
              <a:defRPr b="1" sz="4500"/>
            </a:pPr>
            <a:r>
              <a:t>Divide by 2 </a:t>
            </a:r>
          </a:p>
          <a:p>
            <a:pPr marL="401052" indent="-401052">
              <a:buSzPct val="100000"/>
              <a:buChar char="•"/>
              <a:defRPr b="1" sz="4500"/>
            </a:pPr>
            <a:r>
              <a:t>Subtract the number you started with </a:t>
            </a:r>
          </a:p>
          <a:p>
            <a:pPr marL="401052" indent="-401052">
              <a:buSzPct val="100000"/>
              <a:buChar char="•"/>
              <a:defRPr b="1" sz="4500"/>
            </a:pPr>
            <a:r>
              <a:t>Add 11</a:t>
            </a:r>
          </a:p>
          <a:p>
            <a:pPr>
              <a:defRPr b="1" sz="4500"/>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40"/>
                                        </p:tgtEl>
                                        <p:attrNameLst>
                                          <p:attrName>style.visibility</p:attrName>
                                        </p:attrNameLst>
                                      </p:cBhvr>
                                      <p:to>
                                        <p:strVal val="visible"/>
                                      </p:to>
                                    </p:set>
                                    <p:animEffect filter="wipe(left)" transition="in">
                                      <p:cBhvr>
                                        <p:cTn id="7" dur="1000"/>
                                        <p:tgtEl>
                                          <p:spTgt spid="14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141">
                                            <p:bg/>
                                          </p:spTgt>
                                        </p:tgtEl>
                                        <p:attrNameLst>
                                          <p:attrName>style.visibility</p:attrName>
                                        </p:attrNameLst>
                                      </p:cBhvr>
                                      <p:to>
                                        <p:strVal val="visible"/>
                                      </p:to>
                                    </p:set>
                                    <p:animEffect filter="wipe(left)" transition="in">
                                      <p:cBhvr>
                                        <p:cTn id="12" dur="1000"/>
                                        <p:tgtEl>
                                          <p:spTgt spid="141">
                                            <p:bg/>
                                          </p:spTgt>
                                        </p:tgtEl>
                                      </p:cBhvr>
                                    </p:animEffect>
                                  </p:childTnLst>
                                </p:cTn>
                              </p:par>
                              <p:par>
                                <p:cTn id="13" presetClass="entr" nodeType="withEffect" presetSubtype="8" presetID="22" grpId="2" fill="hold">
                                  <p:stCondLst>
                                    <p:cond delay="0"/>
                                  </p:stCondLst>
                                  <p:iterate type="el" backwards="0">
                                    <p:tmAbs val="0"/>
                                  </p:iterate>
                                  <p:childTnLst>
                                    <p:set>
                                      <p:cBhvr>
                                        <p:cTn id="14" fill="hold"/>
                                        <p:tgtEl>
                                          <p:spTgt spid="141">
                                            <p:txEl>
                                              <p:pRg st="0" end="0"/>
                                            </p:txEl>
                                          </p:spTgt>
                                        </p:tgtEl>
                                        <p:attrNameLst>
                                          <p:attrName>style.visibility</p:attrName>
                                        </p:attrNameLst>
                                      </p:cBhvr>
                                      <p:to>
                                        <p:strVal val="visible"/>
                                      </p:to>
                                    </p:set>
                                    <p:animEffect filter="wipe(left)" transition="in">
                                      <p:cBhvr>
                                        <p:cTn id="15" dur="1000"/>
                                        <p:tgtEl>
                                          <p:spTgt spid="14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2" fill="hold">
                                  <p:stCondLst>
                                    <p:cond delay="0"/>
                                  </p:stCondLst>
                                  <p:iterate type="el" backwards="0">
                                    <p:tmAbs val="0"/>
                                  </p:iterate>
                                  <p:childTnLst>
                                    <p:set>
                                      <p:cBhvr>
                                        <p:cTn id="19" fill="hold"/>
                                        <p:tgtEl>
                                          <p:spTgt spid="141">
                                            <p:txEl>
                                              <p:pRg st="1" end="1"/>
                                            </p:txEl>
                                          </p:spTgt>
                                        </p:tgtEl>
                                        <p:attrNameLst>
                                          <p:attrName>style.visibility</p:attrName>
                                        </p:attrNameLst>
                                      </p:cBhvr>
                                      <p:to>
                                        <p:strVal val="visible"/>
                                      </p:to>
                                    </p:set>
                                    <p:animEffect filter="wipe(left)" transition="in">
                                      <p:cBhvr>
                                        <p:cTn id="20" dur="1000"/>
                                        <p:tgtEl>
                                          <p:spTgt spid="14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2" fill="hold">
                                  <p:stCondLst>
                                    <p:cond delay="0"/>
                                  </p:stCondLst>
                                  <p:iterate type="el" backwards="0">
                                    <p:tmAbs val="0"/>
                                  </p:iterate>
                                  <p:childTnLst>
                                    <p:set>
                                      <p:cBhvr>
                                        <p:cTn id="24" fill="hold"/>
                                        <p:tgtEl>
                                          <p:spTgt spid="141">
                                            <p:txEl>
                                              <p:pRg st="2" end="2"/>
                                            </p:txEl>
                                          </p:spTgt>
                                        </p:tgtEl>
                                        <p:attrNameLst>
                                          <p:attrName>style.visibility</p:attrName>
                                        </p:attrNameLst>
                                      </p:cBhvr>
                                      <p:to>
                                        <p:strVal val="visible"/>
                                      </p:to>
                                    </p:set>
                                    <p:animEffect filter="wipe(left)" transition="in">
                                      <p:cBhvr>
                                        <p:cTn id="25" dur="1000"/>
                                        <p:tgtEl>
                                          <p:spTgt spid="14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2" fill="hold">
                                  <p:stCondLst>
                                    <p:cond delay="0"/>
                                  </p:stCondLst>
                                  <p:iterate type="el" backwards="0">
                                    <p:tmAbs val="0"/>
                                  </p:iterate>
                                  <p:childTnLst>
                                    <p:set>
                                      <p:cBhvr>
                                        <p:cTn id="29" fill="hold"/>
                                        <p:tgtEl>
                                          <p:spTgt spid="141">
                                            <p:txEl>
                                              <p:pRg st="3" end="3"/>
                                            </p:txEl>
                                          </p:spTgt>
                                        </p:tgtEl>
                                        <p:attrNameLst>
                                          <p:attrName>style.visibility</p:attrName>
                                        </p:attrNameLst>
                                      </p:cBhvr>
                                      <p:to>
                                        <p:strVal val="visible"/>
                                      </p:to>
                                    </p:set>
                                    <p:animEffect filter="wipe(left)" transition="in">
                                      <p:cBhvr>
                                        <p:cTn id="30" dur="1000"/>
                                        <p:tgtEl>
                                          <p:spTgt spid="14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8" presetID="22" grpId="2" fill="hold">
                                  <p:stCondLst>
                                    <p:cond delay="0"/>
                                  </p:stCondLst>
                                  <p:iterate type="el" backwards="0">
                                    <p:tmAbs val="0"/>
                                  </p:iterate>
                                  <p:childTnLst>
                                    <p:set>
                                      <p:cBhvr>
                                        <p:cTn id="34" fill="hold"/>
                                        <p:tgtEl>
                                          <p:spTgt spid="141">
                                            <p:txEl>
                                              <p:pRg st="4" end="4"/>
                                            </p:txEl>
                                          </p:spTgt>
                                        </p:tgtEl>
                                        <p:attrNameLst>
                                          <p:attrName>style.visibility</p:attrName>
                                        </p:attrNameLst>
                                      </p:cBhvr>
                                      <p:to>
                                        <p:strVal val="visible"/>
                                      </p:to>
                                    </p:set>
                                    <p:animEffect filter="wipe(left)" transition="in">
                                      <p:cBhvr>
                                        <p:cTn id="35" dur="1000"/>
                                        <p:tgtEl>
                                          <p:spTgt spid="141">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8" presetID="22" grpId="2" fill="hold">
                                  <p:stCondLst>
                                    <p:cond delay="0"/>
                                  </p:stCondLst>
                                  <p:iterate type="el" backwards="0">
                                    <p:tmAbs val="0"/>
                                  </p:iterate>
                                  <p:childTnLst>
                                    <p:set>
                                      <p:cBhvr>
                                        <p:cTn id="39" fill="hold"/>
                                        <p:tgtEl>
                                          <p:spTgt spid="141">
                                            <p:txEl>
                                              <p:pRg st="5" end="5"/>
                                            </p:txEl>
                                          </p:spTgt>
                                        </p:tgtEl>
                                        <p:attrNameLst>
                                          <p:attrName>style.visibility</p:attrName>
                                        </p:attrNameLst>
                                      </p:cBhvr>
                                      <p:to>
                                        <p:strVal val="visible"/>
                                      </p:to>
                                    </p:set>
                                    <p:animEffect filter="wipe(left)" transition="in">
                                      <p:cBhvr>
                                        <p:cTn id="40" dur="1000"/>
                                        <p:tgtEl>
                                          <p:spTgt spid="141">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8" presetID="22" grpId="2" fill="hold">
                                  <p:stCondLst>
                                    <p:cond delay="0"/>
                                  </p:stCondLst>
                                  <p:iterate type="el" backwards="0">
                                    <p:tmAbs val="0"/>
                                  </p:iterate>
                                  <p:childTnLst>
                                    <p:set>
                                      <p:cBhvr>
                                        <p:cTn id="44" fill="hold"/>
                                        <p:tgtEl>
                                          <p:spTgt spid="141">
                                            <p:txEl>
                                              <p:pRg st="6" end="6"/>
                                            </p:txEl>
                                          </p:spTgt>
                                        </p:tgtEl>
                                        <p:attrNameLst>
                                          <p:attrName>style.visibility</p:attrName>
                                        </p:attrNameLst>
                                      </p:cBhvr>
                                      <p:to>
                                        <p:strVal val="visible"/>
                                      </p:to>
                                    </p:set>
                                    <p:animEffect filter="wipe(left)" transition="in">
                                      <p:cBhvr>
                                        <p:cTn id="45" dur="1000"/>
                                        <p:tgtEl>
                                          <p:spTgt spid="141">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Class="entr" nodeType="clickEffect" presetSubtype="8" presetID="22" grpId="2" fill="hold">
                                  <p:stCondLst>
                                    <p:cond delay="0"/>
                                  </p:stCondLst>
                                  <p:iterate type="el" backwards="0">
                                    <p:tmAbs val="0"/>
                                  </p:iterate>
                                  <p:childTnLst>
                                    <p:set>
                                      <p:cBhvr>
                                        <p:cTn id="49" fill="hold"/>
                                        <p:tgtEl>
                                          <p:spTgt spid="141">
                                            <p:txEl>
                                              <p:pRg st="7" end="7"/>
                                            </p:txEl>
                                          </p:spTgt>
                                        </p:tgtEl>
                                        <p:attrNameLst>
                                          <p:attrName>style.visibility</p:attrName>
                                        </p:attrNameLst>
                                      </p:cBhvr>
                                      <p:to>
                                        <p:strVal val="visible"/>
                                      </p:to>
                                    </p:set>
                                    <p:animEffect filter="wipe(left)" transition="in">
                                      <p:cBhvr>
                                        <p:cTn id="50" dur="1000"/>
                                        <p:tgtEl>
                                          <p:spTgt spid="141">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1" grpId="2"/>
      <p:bldP build="whole" bldLvl="1" animBg="1" rev="0" advAuto="0" spid="140"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3" name="shutterstock_566835985.jpeg" descr="shutterstock_566835985.jpeg"/>
          <p:cNvPicPr>
            <a:picLocks noChangeAspect="1"/>
          </p:cNvPicPr>
          <p:nvPr/>
        </p:nvPicPr>
        <p:blipFill>
          <a:blip r:embed="rId2">
            <a:alphaModFix amt="15000"/>
            <a:extLst/>
          </a:blip>
          <a:srcRect l="0" t="0" r="0" b="15878"/>
          <a:stretch>
            <a:fillRect/>
          </a:stretch>
        </p:blipFill>
        <p:spPr>
          <a:xfrm>
            <a:off x="-36722" y="0"/>
            <a:ext cx="24457445" cy="13716001"/>
          </a:xfrm>
          <a:prstGeom prst="rect">
            <a:avLst/>
          </a:prstGeom>
          <a:ln w="12700">
            <a:miter lim="400000"/>
          </a:ln>
        </p:spPr>
      </p:pic>
      <p:sp>
        <p:nvSpPr>
          <p:cNvPr id="144" name="Activity: Math Problem"/>
          <p:cNvSpPr txBox="1"/>
          <p:nvPr/>
        </p:nvSpPr>
        <p:spPr>
          <a:xfrm>
            <a:off x="5602029" y="911366"/>
            <a:ext cx="13405566" cy="1539995"/>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b="1" sz="9600"/>
            </a:lvl1pPr>
          </a:lstStyle>
          <a:p>
            <a:pPr/>
            <a:r>
              <a:t>Activity: Math Problem</a:t>
            </a:r>
          </a:p>
        </p:txBody>
      </p:sp>
      <p:sp>
        <p:nvSpPr>
          <p:cNvPr id="145" name="Questions:"/>
          <p:cNvSpPr txBox="1"/>
          <p:nvPr/>
        </p:nvSpPr>
        <p:spPr>
          <a:xfrm>
            <a:off x="1686680" y="3153928"/>
            <a:ext cx="3843606" cy="972830"/>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b="1" sz="5500"/>
            </a:lvl1pPr>
          </a:lstStyle>
          <a:p>
            <a:pPr/>
            <a:r>
              <a:t>Questions:</a:t>
            </a:r>
          </a:p>
        </p:txBody>
      </p:sp>
      <p:sp>
        <p:nvSpPr>
          <p:cNvPr id="146" name="What happened when you followed the steps exactly as they were given?…"/>
          <p:cNvSpPr txBox="1"/>
          <p:nvPr/>
        </p:nvSpPr>
        <p:spPr>
          <a:xfrm>
            <a:off x="2009372" y="5000658"/>
            <a:ext cx="20693219" cy="6768184"/>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marL="401052" indent="-401052">
              <a:buSzPct val="100000"/>
              <a:buChar char="•"/>
              <a:defRPr b="1" sz="4500"/>
            </a:pPr>
            <a:r>
              <a:t>What happened when you followed the steps exactly as they were given?</a:t>
            </a:r>
          </a:p>
          <a:p>
            <a:pPr marL="401052" indent="-401052">
              <a:buSzPct val="100000"/>
              <a:buChar char="•"/>
              <a:defRPr b="1" sz="4500"/>
            </a:pPr>
            <a:r>
              <a:t>What happened if you skipped a step or got off track?</a:t>
            </a:r>
          </a:p>
          <a:p>
            <a:pPr marL="401052" indent="-401052">
              <a:buSzPct val="100000"/>
              <a:buChar char="•"/>
              <a:defRPr b="1" sz="4500"/>
            </a:pPr>
            <a:r>
              <a:t>When you do math in your head, do you have your own ‘method’—like using your fingers, picturing the numbers, or remembering how you were taught? How is that similar to how people solve real-life problems in different ways?</a:t>
            </a:r>
          </a:p>
          <a:p>
            <a:pPr marL="401052" indent="-401052">
              <a:buSzPct val="100000"/>
              <a:buChar char="•"/>
              <a:defRPr b="1" sz="4500"/>
            </a:pPr>
            <a:r>
              <a:t>What does this teach us about problem-solving?</a:t>
            </a:r>
          </a:p>
          <a:p>
            <a:pPr marL="401052" indent="-401052">
              <a:buSzPct val="100000"/>
              <a:buChar char="•"/>
              <a:defRPr b="1" sz="4500"/>
            </a:pPr>
            <a:r>
              <a:t>Why is it helpful to know that there’s usually more than one way to solve a problem?</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45"/>
                                        </p:tgtEl>
                                        <p:attrNameLst>
                                          <p:attrName>style.visibility</p:attrName>
                                        </p:attrNameLst>
                                      </p:cBhvr>
                                      <p:to>
                                        <p:strVal val="visible"/>
                                      </p:to>
                                    </p:set>
                                    <p:animEffect filter="wipe(left)" transition="in">
                                      <p:cBhvr>
                                        <p:cTn id="7" dur="10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146">
                                            <p:bg/>
                                          </p:spTgt>
                                        </p:tgtEl>
                                        <p:attrNameLst>
                                          <p:attrName>style.visibility</p:attrName>
                                        </p:attrNameLst>
                                      </p:cBhvr>
                                      <p:to>
                                        <p:strVal val="visible"/>
                                      </p:to>
                                    </p:set>
                                    <p:animEffect filter="wipe(left)" transition="in">
                                      <p:cBhvr>
                                        <p:cTn id="12" dur="1000"/>
                                        <p:tgtEl>
                                          <p:spTgt spid="146">
                                            <p:bg/>
                                          </p:spTgt>
                                        </p:tgtEl>
                                      </p:cBhvr>
                                    </p:animEffect>
                                  </p:childTnLst>
                                </p:cTn>
                              </p:par>
                              <p:par>
                                <p:cTn id="13" presetClass="entr" nodeType="withEffect" presetSubtype="8" presetID="22" grpId="2" fill="hold">
                                  <p:stCondLst>
                                    <p:cond delay="0"/>
                                  </p:stCondLst>
                                  <p:iterate type="el" backwards="0">
                                    <p:tmAbs val="0"/>
                                  </p:iterate>
                                  <p:childTnLst>
                                    <p:set>
                                      <p:cBhvr>
                                        <p:cTn id="14" fill="hold"/>
                                        <p:tgtEl>
                                          <p:spTgt spid="146">
                                            <p:txEl>
                                              <p:pRg st="0" end="0"/>
                                            </p:txEl>
                                          </p:spTgt>
                                        </p:tgtEl>
                                        <p:attrNameLst>
                                          <p:attrName>style.visibility</p:attrName>
                                        </p:attrNameLst>
                                      </p:cBhvr>
                                      <p:to>
                                        <p:strVal val="visible"/>
                                      </p:to>
                                    </p:set>
                                    <p:animEffect filter="wipe(left)" transition="in">
                                      <p:cBhvr>
                                        <p:cTn id="15" dur="1000"/>
                                        <p:tgtEl>
                                          <p:spTgt spid="14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2" fill="hold">
                                  <p:stCondLst>
                                    <p:cond delay="0"/>
                                  </p:stCondLst>
                                  <p:iterate type="el" backwards="0">
                                    <p:tmAbs val="0"/>
                                  </p:iterate>
                                  <p:childTnLst>
                                    <p:set>
                                      <p:cBhvr>
                                        <p:cTn id="19" fill="hold"/>
                                        <p:tgtEl>
                                          <p:spTgt spid="146">
                                            <p:txEl>
                                              <p:pRg st="1" end="1"/>
                                            </p:txEl>
                                          </p:spTgt>
                                        </p:tgtEl>
                                        <p:attrNameLst>
                                          <p:attrName>style.visibility</p:attrName>
                                        </p:attrNameLst>
                                      </p:cBhvr>
                                      <p:to>
                                        <p:strVal val="visible"/>
                                      </p:to>
                                    </p:set>
                                    <p:animEffect filter="wipe(left)" transition="in">
                                      <p:cBhvr>
                                        <p:cTn id="20" dur="1000"/>
                                        <p:tgtEl>
                                          <p:spTgt spid="14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2" fill="hold">
                                  <p:stCondLst>
                                    <p:cond delay="0"/>
                                  </p:stCondLst>
                                  <p:iterate type="el" backwards="0">
                                    <p:tmAbs val="0"/>
                                  </p:iterate>
                                  <p:childTnLst>
                                    <p:set>
                                      <p:cBhvr>
                                        <p:cTn id="24" fill="hold"/>
                                        <p:tgtEl>
                                          <p:spTgt spid="146">
                                            <p:txEl>
                                              <p:pRg st="2" end="2"/>
                                            </p:txEl>
                                          </p:spTgt>
                                        </p:tgtEl>
                                        <p:attrNameLst>
                                          <p:attrName>style.visibility</p:attrName>
                                        </p:attrNameLst>
                                      </p:cBhvr>
                                      <p:to>
                                        <p:strVal val="visible"/>
                                      </p:to>
                                    </p:set>
                                    <p:animEffect filter="wipe(left)" transition="in">
                                      <p:cBhvr>
                                        <p:cTn id="25" dur="1000"/>
                                        <p:tgtEl>
                                          <p:spTgt spid="14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2" fill="hold">
                                  <p:stCondLst>
                                    <p:cond delay="0"/>
                                  </p:stCondLst>
                                  <p:iterate type="el" backwards="0">
                                    <p:tmAbs val="0"/>
                                  </p:iterate>
                                  <p:childTnLst>
                                    <p:set>
                                      <p:cBhvr>
                                        <p:cTn id="29" fill="hold"/>
                                        <p:tgtEl>
                                          <p:spTgt spid="146">
                                            <p:txEl>
                                              <p:pRg st="3" end="3"/>
                                            </p:txEl>
                                          </p:spTgt>
                                        </p:tgtEl>
                                        <p:attrNameLst>
                                          <p:attrName>style.visibility</p:attrName>
                                        </p:attrNameLst>
                                      </p:cBhvr>
                                      <p:to>
                                        <p:strVal val="visible"/>
                                      </p:to>
                                    </p:set>
                                    <p:animEffect filter="wipe(left)" transition="in">
                                      <p:cBhvr>
                                        <p:cTn id="30" dur="1000"/>
                                        <p:tgtEl>
                                          <p:spTgt spid="14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8" presetID="22" grpId="2" fill="hold">
                                  <p:stCondLst>
                                    <p:cond delay="0"/>
                                  </p:stCondLst>
                                  <p:iterate type="el" backwards="0">
                                    <p:tmAbs val="0"/>
                                  </p:iterate>
                                  <p:childTnLst>
                                    <p:set>
                                      <p:cBhvr>
                                        <p:cTn id="34" fill="hold"/>
                                        <p:tgtEl>
                                          <p:spTgt spid="146">
                                            <p:txEl>
                                              <p:pRg st="4" end="4"/>
                                            </p:txEl>
                                          </p:spTgt>
                                        </p:tgtEl>
                                        <p:attrNameLst>
                                          <p:attrName>style.visibility</p:attrName>
                                        </p:attrNameLst>
                                      </p:cBhvr>
                                      <p:to>
                                        <p:strVal val="visible"/>
                                      </p:to>
                                    </p:set>
                                    <p:animEffect filter="wipe(left)" transition="in">
                                      <p:cBhvr>
                                        <p:cTn id="35" dur="1000"/>
                                        <p:tgtEl>
                                          <p:spTgt spid="146">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8" presetID="22" grpId="2" fill="hold">
                                  <p:stCondLst>
                                    <p:cond delay="0"/>
                                  </p:stCondLst>
                                  <p:iterate type="el" backwards="0">
                                    <p:tmAbs val="0"/>
                                  </p:iterate>
                                  <p:childTnLst>
                                    <p:set>
                                      <p:cBhvr>
                                        <p:cTn id="39" fill="hold"/>
                                        <p:tgtEl>
                                          <p:spTgt spid="146">
                                            <p:txEl>
                                              <p:pRg st="5" end="5"/>
                                            </p:txEl>
                                          </p:spTgt>
                                        </p:tgtEl>
                                        <p:attrNameLst>
                                          <p:attrName>style.visibility</p:attrName>
                                        </p:attrNameLst>
                                      </p:cBhvr>
                                      <p:to>
                                        <p:strVal val="visible"/>
                                      </p:to>
                                    </p:set>
                                    <p:animEffect filter="wipe(left)" transition="in">
                                      <p:cBhvr>
                                        <p:cTn id="40" dur="1000"/>
                                        <p:tgtEl>
                                          <p:spTgt spid="146">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6" grpId="2"/>
      <p:bldP build="whole" bldLvl="1" animBg="1" rev="0" advAuto="0" spid="145"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8" name="jumping hurdles ppt.png" descr="jumping hurdles ppt.png"/>
          <p:cNvPicPr>
            <a:picLocks noChangeAspect="1"/>
          </p:cNvPicPr>
          <p:nvPr/>
        </p:nvPicPr>
        <p:blipFill>
          <a:blip r:embed="rId2">
            <a:extLst/>
          </a:blip>
          <a:stretch>
            <a:fillRect/>
          </a:stretch>
        </p:blipFill>
        <p:spPr>
          <a:xfrm>
            <a:off x="1708414" y="90490"/>
            <a:ext cx="20967170" cy="13535020"/>
          </a:xfrm>
          <a:prstGeom prst="rect">
            <a:avLst/>
          </a:prstGeom>
          <a:ln w="12700">
            <a:miter lim="400000"/>
          </a:ln>
        </p:spPr>
      </p:pic>
      <p:grpSp>
        <p:nvGrpSpPr>
          <p:cNvPr id="151" name="Group"/>
          <p:cNvGrpSpPr/>
          <p:nvPr/>
        </p:nvGrpSpPr>
        <p:grpSpPr>
          <a:xfrm>
            <a:off x="17729199" y="9137650"/>
            <a:ext cx="3140076" cy="1270000"/>
            <a:chOff x="7842" y="0"/>
            <a:chExt cx="3140075" cy="1270000"/>
          </a:xfrm>
        </p:grpSpPr>
        <p:sp>
          <p:nvSpPr>
            <p:cNvPr id="149" name="What Should My  “Self Talk” Be  Telling Me As I Try To Jump My Hurdle?"/>
            <p:cNvSpPr/>
            <p:nvPr/>
          </p:nvSpPr>
          <p:spPr>
            <a:xfrm>
              <a:off x="1877917" y="0"/>
              <a:ext cx="1270001" cy="1270000"/>
            </a:xfrm>
            <a:prstGeom prst="line">
              <a:avLst/>
            </a:prstGeom>
            <a:noFill/>
            <a:ln w="254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p>
              <a:pPr algn="ctr">
                <a:defRPr b="1" sz="2200"/>
              </a:pPr>
              <a:r>
                <a:t>What Should My </a:t>
              </a:r>
              <a:br/>
              <a:r>
                <a:t>“</a:t>
              </a:r>
              <a:r>
                <a:t>Self Talk</a:t>
              </a:r>
              <a:r>
                <a:t>”</a:t>
              </a:r>
              <a:r>
                <a:t> Be</a:t>
              </a:r>
              <a:br/>
              <a:r>
                <a:t> Telling Me As I Try</a:t>
              </a:r>
              <a:br/>
              <a:r>
                <a:t>To Jump My Hurdle?</a:t>
              </a:r>
            </a:p>
          </p:txBody>
        </p:sp>
        <p:sp>
          <p:nvSpPr>
            <p:cNvPr id="150" name="Star"/>
            <p:cNvSpPr/>
            <p:nvPr/>
          </p:nvSpPr>
          <p:spPr>
            <a:xfrm>
              <a:off x="7842" y="0"/>
              <a:ext cx="304802" cy="304801"/>
            </a:xfrm>
            <a:prstGeom prst="star5">
              <a:avLst>
                <a:gd name="adj" fmla="val 19098"/>
                <a:gd name="hf" fmla="val 105146"/>
                <a:gd name="vf" fmla="val 110557"/>
              </a:avLst>
            </a:prstGeom>
            <a:solidFill>
              <a:srgbClr val="FF2600"/>
            </a:solidFill>
            <a:ln w="25400" cap="flat">
              <a:noFill/>
              <a:miter lim="400000"/>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grpSp>
      <p:grpSp>
        <p:nvGrpSpPr>
          <p:cNvPr id="154" name="Group"/>
          <p:cNvGrpSpPr/>
          <p:nvPr/>
        </p:nvGrpSpPr>
        <p:grpSpPr>
          <a:xfrm>
            <a:off x="9677400" y="4095749"/>
            <a:ext cx="4572001" cy="1166003"/>
            <a:chOff x="0" y="0"/>
            <a:chExt cx="4571999" cy="1166001"/>
          </a:xfrm>
        </p:grpSpPr>
        <p:sp>
          <p:nvSpPr>
            <p:cNvPr id="152" name="2. Create Options"/>
            <p:cNvSpPr txBox="1"/>
            <p:nvPr/>
          </p:nvSpPr>
          <p:spPr>
            <a:xfrm>
              <a:off x="0" y="0"/>
              <a:ext cx="2508952" cy="50394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a:defRPr b="1" sz="2200"/>
              </a:lvl1pPr>
            </a:lstStyle>
            <a:p>
              <a:pPr/>
              <a:r>
                <a:t>2. Create Options</a:t>
              </a:r>
            </a:p>
          </p:txBody>
        </p:sp>
        <p:sp>
          <p:nvSpPr>
            <p:cNvPr id="153" name="What are some options I can create?"/>
            <p:cNvSpPr txBox="1"/>
            <p:nvPr/>
          </p:nvSpPr>
          <p:spPr>
            <a:xfrm>
              <a:off x="457200" y="457200"/>
              <a:ext cx="4114800" cy="70880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defRPr b="1" sz="1800"/>
              </a:lvl1pPr>
            </a:lstStyle>
            <a:p>
              <a:pPr/>
              <a:r>
                <a:t>What are some options I can create?</a:t>
              </a:r>
            </a:p>
          </p:txBody>
        </p:sp>
      </p:grpSp>
      <p:grpSp>
        <p:nvGrpSpPr>
          <p:cNvPr id="157" name="Group"/>
          <p:cNvGrpSpPr/>
          <p:nvPr/>
        </p:nvGrpSpPr>
        <p:grpSpPr>
          <a:xfrm>
            <a:off x="9677400" y="5902326"/>
            <a:ext cx="3962401" cy="1487566"/>
            <a:chOff x="0" y="0"/>
            <a:chExt cx="3962399" cy="1487565"/>
          </a:xfrm>
        </p:grpSpPr>
        <p:sp>
          <p:nvSpPr>
            <p:cNvPr id="155" name="3. Get Help"/>
            <p:cNvSpPr txBox="1"/>
            <p:nvPr/>
          </p:nvSpPr>
          <p:spPr>
            <a:xfrm>
              <a:off x="0" y="0"/>
              <a:ext cx="1655064" cy="50394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a:defRPr b="1" sz="2200"/>
              </a:lvl1pPr>
            </a:lstStyle>
            <a:p>
              <a:pPr/>
              <a:r>
                <a:t>3. Get Help</a:t>
              </a:r>
            </a:p>
          </p:txBody>
        </p:sp>
        <p:sp>
          <p:nvSpPr>
            <p:cNvPr id="156" name="Who can help me get over my hurdle?…"/>
            <p:cNvSpPr txBox="1"/>
            <p:nvPr/>
          </p:nvSpPr>
          <p:spPr>
            <a:xfrm>
              <a:off x="457200" y="457199"/>
              <a:ext cx="3505200" cy="103036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a:spcBef>
                  <a:spcPts val="400"/>
                </a:spcBef>
                <a:defRPr b="1" sz="1800"/>
              </a:pPr>
              <a:r>
                <a:t>Who can help me get over my hurdle?</a:t>
              </a:r>
            </a:p>
            <a:p>
              <a:pPr>
                <a:spcBef>
                  <a:spcPts val="400"/>
                </a:spcBef>
                <a:defRPr b="1" sz="1800"/>
              </a:pPr>
              <a:r>
                <a:t>Who can I help?</a:t>
              </a:r>
            </a:p>
          </p:txBody>
        </p:sp>
      </p:grpSp>
      <p:sp>
        <p:nvSpPr>
          <p:cNvPr id="158" name="5. Believe in Change:"/>
          <p:cNvSpPr txBox="1"/>
          <p:nvPr/>
        </p:nvSpPr>
        <p:spPr>
          <a:xfrm>
            <a:off x="15189200" y="4267200"/>
            <a:ext cx="3005952" cy="503940"/>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b="1" sz="2200"/>
            </a:lvl1pPr>
          </a:lstStyle>
          <a:p>
            <a:pPr/>
            <a:r>
              <a:t>5. Believe in Change:</a:t>
            </a:r>
          </a:p>
        </p:txBody>
      </p:sp>
      <p:sp>
        <p:nvSpPr>
          <p:cNvPr id="159" name="On a scale from one to ten, circle where you are in believing change will happen."/>
          <p:cNvSpPr txBox="1"/>
          <p:nvPr/>
        </p:nvSpPr>
        <p:spPr>
          <a:xfrm>
            <a:off x="15576550" y="4603750"/>
            <a:ext cx="6248400" cy="708802"/>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defRPr b="1" sz="1800"/>
            </a:lvl1pPr>
          </a:lstStyle>
          <a:p>
            <a:pPr/>
            <a:r>
              <a:t>On a scale from one to ten, circle where you are in believing change will happen.</a:t>
            </a:r>
          </a:p>
        </p:txBody>
      </p:sp>
      <p:grpSp>
        <p:nvGrpSpPr>
          <p:cNvPr id="167" name="Group"/>
          <p:cNvGrpSpPr/>
          <p:nvPr/>
        </p:nvGrpSpPr>
        <p:grpSpPr>
          <a:xfrm>
            <a:off x="15576550" y="5181599"/>
            <a:ext cx="5791200" cy="1219201"/>
            <a:chOff x="0" y="0"/>
            <a:chExt cx="5791200" cy="1219200"/>
          </a:xfrm>
        </p:grpSpPr>
        <p:sp>
          <p:nvSpPr>
            <p:cNvPr id="160" name="Star"/>
            <p:cNvSpPr/>
            <p:nvPr/>
          </p:nvSpPr>
          <p:spPr>
            <a:xfrm>
              <a:off x="2581275" y="1047750"/>
              <a:ext cx="152400" cy="152400"/>
            </a:xfrm>
            <a:prstGeom prst="star5">
              <a:avLst>
                <a:gd name="adj" fmla="val 19098"/>
                <a:gd name="hf" fmla="val 105146"/>
                <a:gd name="vf" fmla="val 110557"/>
              </a:avLst>
            </a:prstGeom>
            <a:solidFill>
              <a:srgbClr val="FF2600"/>
            </a:solidFill>
            <a:ln w="25400" cap="flat">
              <a:noFill/>
              <a:miter lim="400000"/>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sp>
          <p:nvSpPr>
            <p:cNvPr id="161" name="1.    2.    3.    4.    5.    6.    7.    8.    9.    10."/>
            <p:cNvSpPr txBox="1"/>
            <p:nvPr/>
          </p:nvSpPr>
          <p:spPr>
            <a:xfrm>
              <a:off x="457200" y="609600"/>
              <a:ext cx="5334000" cy="46667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a:defRPr b="1" sz="2000">
                  <a:solidFill>
                    <a:srgbClr val="FF2600"/>
                  </a:solidFill>
                </a:defRPr>
              </a:pPr>
              <a:r>
                <a:t>1.</a:t>
              </a:r>
              <a:r>
                <a:rPr>
                  <a:solidFill>
                    <a:srgbClr val="000000"/>
                  </a:solidFill>
                </a:rPr>
                <a:t>    2.    3.    4.    </a:t>
              </a:r>
              <a:r>
                <a:t>5.</a:t>
              </a:r>
              <a:r>
                <a:rPr>
                  <a:solidFill>
                    <a:srgbClr val="000000"/>
                  </a:solidFill>
                </a:rPr>
                <a:t>    6.    7.    8.    9.    </a:t>
              </a:r>
              <a:r>
                <a:t>10.</a:t>
              </a:r>
            </a:p>
          </p:txBody>
        </p:sp>
        <p:sp>
          <p:nvSpPr>
            <p:cNvPr id="162" name="Star"/>
            <p:cNvSpPr/>
            <p:nvPr/>
          </p:nvSpPr>
          <p:spPr>
            <a:xfrm>
              <a:off x="542924" y="1047750"/>
              <a:ext cx="152402" cy="152400"/>
            </a:xfrm>
            <a:prstGeom prst="star5">
              <a:avLst>
                <a:gd name="adj" fmla="val 19098"/>
                <a:gd name="hf" fmla="val 105146"/>
                <a:gd name="vf" fmla="val 110557"/>
              </a:avLst>
            </a:prstGeom>
            <a:solidFill>
              <a:srgbClr val="FF2600"/>
            </a:solidFill>
            <a:ln w="25400" cap="flat">
              <a:noFill/>
              <a:miter lim="400000"/>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sp>
          <p:nvSpPr>
            <p:cNvPr id="163" name="Star"/>
            <p:cNvSpPr/>
            <p:nvPr/>
          </p:nvSpPr>
          <p:spPr>
            <a:xfrm>
              <a:off x="5143500" y="1066800"/>
              <a:ext cx="152400" cy="152400"/>
            </a:xfrm>
            <a:prstGeom prst="star5">
              <a:avLst>
                <a:gd name="adj" fmla="val 19098"/>
                <a:gd name="hf" fmla="val 105146"/>
                <a:gd name="vf" fmla="val 110557"/>
              </a:avLst>
            </a:prstGeom>
            <a:solidFill>
              <a:srgbClr val="FF2600"/>
            </a:solidFill>
            <a:ln w="25400" cap="flat">
              <a:noFill/>
              <a:miter lim="400000"/>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sp>
          <p:nvSpPr>
            <p:cNvPr id="164" name="“I can’t  change”"/>
            <p:cNvSpPr txBox="1"/>
            <p:nvPr/>
          </p:nvSpPr>
          <p:spPr>
            <a:xfrm>
              <a:off x="0" y="0"/>
              <a:ext cx="1371600" cy="633433"/>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algn="ctr">
                <a:defRPr b="1" sz="1600"/>
              </a:pPr>
              <a:r>
                <a:t>“</a:t>
              </a:r>
              <a:r>
                <a:t>I can</a:t>
              </a:r>
              <a:r>
                <a:t>’</a:t>
              </a:r>
              <a:r>
                <a:t>t </a:t>
              </a:r>
              <a:br/>
              <a:r>
                <a:t>change</a:t>
              </a:r>
              <a:r>
                <a:t>”</a:t>
              </a:r>
            </a:p>
          </p:txBody>
        </p:sp>
        <p:sp>
          <p:nvSpPr>
            <p:cNvPr id="165" name="“Maybe”"/>
            <p:cNvSpPr txBox="1"/>
            <p:nvPr/>
          </p:nvSpPr>
          <p:spPr>
            <a:xfrm>
              <a:off x="1828800" y="152400"/>
              <a:ext cx="1371600" cy="404833"/>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a:defRPr b="1" sz="1600"/>
              </a:pPr>
              <a:r>
                <a:t>“</a:t>
              </a:r>
              <a:r>
                <a:t>Maybe</a:t>
              </a:r>
              <a:r>
                <a:t>”</a:t>
              </a:r>
            </a:p>
          </p:txBody>
        </p:sp>
        <p:sp>
          <p:nvSpPr>
            <p:cNvPr id="166" name="“I know I have the strength”"/>
            <p:cNvSpPr txBox="1"/>
            <p:nvPr/>
          </p:nvSpPr>
          <p:spPr>
            <a:xfrm>
              <a:off x="3810000" y="0"/>
              <a:ext cx="1981200" cy="633433"/>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algn="ctr">
                <a:defRPr b="1" sz="1600"/>
              </a:pPr>
              <a:r>
                <a:t>“</a:t>
              </a:r>
              <a:r>
                <a:t>I know I have</a:t>
              </a:r>
              <a:br/>
              <a:r>
                <a:t>the strength</a:t>
              </a:r>
              <a:r>
                <a:t>”</a:t>
              </a:r>
            </a:p>
          </p:txBody>
        </p:sp>
      </p:grpSp>
      <p:grpSp>
        <p:nvGrpSpPr>
          <p:cNvPr id="170" name="Group"/>
          <p:cNvGrpSpPr/>
          <p:nvPr/>
        </p:nvGrpSpPr>
        <p:grpSpPr>
          <a:xfrm>
            <a:off x="15087599" y="6426200"/>
            <a:ext cx="6264276" cy="1270000"/>
            <a:chOff x="0" y="0"/>
            <a:chExt cx="6264274" cy="1270000"/>
          </a:xfrm>
        </p:grpSpPr>
        <p:sp>
          <p:nvSpPr>
            <p:cNvPr id="168" name="6. Jump Back Up:"/>
            <p:cNvSpPr/>
            <p:nvPr/>
          </p:nvSpPr>
          <p:spPr>
            <a:xfrm>
              <a:off x="0" y="0"/>
              <a:ext cx="1270000" cy="1270000"/>
            </a:xfrm>
            <a:prstGeom prst="line">
              <a:avLst/>
            </a:prstGeom>
            <a:noFill/>
            <a:ln w="254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a:defRPr b="1" sz="2200"/>
              </a:lvl1pPr>
            </a:lstStyle>
            <a:p>
              <a:pPr/>
              <a:r>
                <a:t>6. Jump Back Up:</a:t>
              </a:r>
            </a:p>
          </p:txBody>
        </p:sp>
        <p:sp>
          <p:nvSpPr>
            <p:cNvPr id="169" name="If I trip how will jumping back up make me stronger?"/>
            <p:cNvSpPr/>
            <p:nvPr/>
          </p:nvSpPr>
          <p:spPr>
            <a:xfrm>
              <a:off x="15874" y="431800"/>
              <a:ext cx="6248401"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defRPr b="1" sz="1800"/>
              </a:lvl1pPr>
            </a:lstStyle>
            <a:p>
              <a:pPr/>
              <a:r>
                <a:t>If I trip how will jumping back up make me stronger?</a:t>
              </a:r>
            </a:p>
          </p:txBody>
        </p:sp>
      </p:grpSp>
      <p:sp>
        <p:nvSpPr>
          <p:cNvPr id="171" name="My Problem:"/>
          <p:cNvSpPr txBox="1"/>
          <p:nvPr/>
        </p:nvSpPr>
        <p:spPr>
          <a:xfrm>
            <a:off x="12407900" y="8089900"/>
            <a:ext cx="1969116" cy="51308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b="1" sz="2200"/>
            </a:lvl1pPr>
          </a:lstStyle>
          <a:p>
            <a:pPr/>
            <a:r>
              <a:t>My Problem:</a:t>
            </a:r>
          </a:p>
        </p:txBody>
      </p:sp>
      <p:sp>
        <p:nvSpPr>
          <p:cNvPr id="172" name="You Only Lose…"/>
          <p:cNvSpPr txBox="1"/>
          <p:nvPr/>
        </p:nvSpPr>
        <p:spPr>
          <a:xfrm rot="18824387">
            <a:off x="13639696" y="9340910"/>
            <a:ext cx="2511427" cy="23418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lgn="ctr">
              <a:defRPr b="1"/>
            </a:pPr>
            <a:r>
              <a:t>You Only Lose</a:t>
            </a:r>
          </a:p>
          <a:p>
            <a:pPr algn="ctr">
              <a:defRPr b="1"/>
            </a:pPr>
            <a:r>
              <a:t>If You</a:t>
            </a:r>
          </a:p>
          <a:p>
            <a:pPr algn="ctr">
              <a:defRPr b="1"/>
            </a:pPr>
            <a:r>
              <a:t>Give</a:t>
            </a:r>
          </a:p>
          <a:p>
            <a:pPr algn="ctr">
              <a:defRPr b="1"/>
            </a:pPr>
            <a:r>
              <a:t>Up!</a:t>
            </a:r>
          </a:p>
        </p:txBody>
      </p:sp>
      <p:sp>
        <p:nvSpPr>
          <p:cNvPr id="173" name="What Have I  Jumped Over?"/>
          <p:cNvSpPr txBox="1"/>
          <p:nvPr/>
        </p:nvSpPr>
        <p:spPr>
          <a:xfrm>
            <a:off x="3403600" y="914400"/>
            <a:ext cx="3200400" cy="8432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defRPr b="1" sz="2200"/>
            </a:pPr>
            <a:r>
              <a:t>What Have I </a:t>
            </a:r>
            <a:br/>
            <a:r>
              <a:t>Jumped Over?</a:t>
            </a:r>
          </a:p>
        </p:txBody>
      </p:sp>
      <p:grpSp>
        <p:nvGrpSpPr>
          <p:cNvPr id="176" name="Group"/>
          <p:cNvGrpSpPr/>
          <p:nvPr/>
        </p:nvGrpSpPr>
        <p:grpSpPr>
          <a:xfrm>
            <a:off x="3860800" y="1828800"/>
            <a:ext cx="152400" cy="609600"/>
            <a:chOff x="0" y="0"/>
            <a:chExt cx="152400" cy="609600"/>
          </a:xfrm>
        </p:grpSpPr>
        <p:sp>
          <p:nvSpPr>
            <p:cNvPr id="174" name="Circle"/>
            <p:cNvSpPr/>
            <p:nvPr/>
          </p:nvSpPr>
          <p:spPr>
            <a:xfrm>
              <a:off x="0" y="0"/>
              <a:ext cx="152400" cy="152400"/>
            </a:xfrm>
            <a:prstGeom prst="ellipse">
              <a:avLst/>
            </a:prstGeom>
            <a:solidFill>
              <a:srgbClr val="000000"/>
            </a:solidFill>
            <a:ln w="25400" cap="flat">
              <a:noFill/>
              <a:miter lim="400000"/>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sp>
          <p:nvSpPr>
            <p:cNvPr id="175" name="Circle"/>
            <p:cNvSpPr/>
            <p:nvPr/>
          </p:nvSpPr>
          <p:spPr>
            <a:xfrm>
              <a:off x="0" y="457200"/>
              <a:ext cx="152400" cy="152400"/>
            </a:xfrm>
            <a:prstGeom prst="ellipse">
              <a:avLst/>
            </a:prstGeom>
            <a:solidFill>
              <a:srgbClr val="000000"/>
            </a:solidFill>
            <a:ln w="25400" cap="flat">
              <a:noFill/>
              <a:miter lim="400000"/>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grpSp>
      <p:grpSp>
        <p:nvGrpSpPr>
          <p:cNvPr id="179" name="Group"/>
          <p:cNvGrpSpPr/>
          <p:nvPr/>
        </p:nvGrpSpPr>
        <p:grpSpPr>
          <a:xfrm>
            <a:off x="11734800" y="7729149"/>
            <a:ext cx="457200" cy="442102"/>
            <a:chOff x="0" y="3739"/>
            <a:chExt cx="457200" cy="442101"/>
          </a:xfrm>
        </p:grpSpPr>
        <p:sp>
          <p:nvSpPr>
            <p:cNvPr id="177" name="Shape"/>
            <p:cNvSpPr/>
            <p:nvPr/>
          </p:nvSpPr>
          <p:spPr>
            <a:xfrm>
              <a:off x="0" y="72389"/>
              <a:ext cx="457200" cy="30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240"/>
                  </a:moveTo>
                  <a:cubicBezTo>
                    <a:pt x="0" y="5029"/>
                    <a:pt x="2418" y="6480"/>
                    <a:pt x="5400" y="6480"/>
                  </a:cubicBezTo>
                  <a:cubicBezTo>
                    <a:pt x="8382" y="6480"/>
                    <a:pt x="10800" y="5029"/>
                    <a:pt x="10800" y="3240"/>
                  </a:cubicBezTo>
                  <a:cubicBezTo>
                    <a:pt x="10800" y="1451"/>
                    <a:pt x="13218" y="0"/>
                    <a:pt x="16200" y="0"/>
                  </a:cubicBezTo>
                  <a:cubicBezTo>
                    <a:pt x="19182" y="0"/>
                    <a:pt x="21600" y="1451"/>
                    <a:pt x="21600" y="3240"/>
                  </a:cubicBezTo>
                  <a:lnTo>
                    <a:pt x="21600" y="18360"/>
                  </a:lnTo>
                  <a:cubicBezTo>
                    <a:pt x="21600" y="16571"/>
                    <a:pt x="19182" y="15120"/>
                    <a:pt x="16200" y="15120"/>
                  </a:cubicBezTo>
                  <a:cubicBezTo>
                    <a:pt x="13218" y="15120"/>
                    <a:pt x="10800" y="16571"/>
                    <a:pt x="10800" y="18360"/>
                  </a:cubicBezTo>
                  <a:cubicBezTo>
                    <a:pt x="10800" y="20149"/>
                    <a:pt x="8382" y="21600"/>
                    <a:pt x="5400" y="21600"/>
                  </a:cubicBezTo>
                  <a:cubicBezTo>
                    <a:pt x="2418" y="21600"/>
                    <a:pt x="0" y="20149"/>
                    <a:pt x="0" y="18360"/>
                  </a:cubicBezTo>
                  <a:close/>
                </a:path>
              </a:pathLst>
            </a:custGeom>
            <a:solidFill>
              <a:srgbClr val="FF2600"/>
            </a:solidFill>
            <a:ln w="25400" cap="flat">
              <a:noFill/>
              <a:miter lim="400000"/>
            </a:ln>
            <a:effectLst>
              <a:outerShdw sx="100000" sy="100000" kx="0" ky="0" algn="b" rotWithShape="0" blurRad="0" dist="63500" dir="2700000">
                <a:srgbClr val="991200">
                  <a:alpha val="74997"/>
                </a:srgbClr>
              </a:outerShdw>
            </a:effectLst>
          </p:spPr>
          <p:txBody>
            <a:bodyPr wrap="square" lIns="91439" tIns="91439" rIns="91439" bIns="91439" numCol="1" anchor="ctr">
              <a:noAutofit/>
            </a:bodyPr>
            <a:lstStyle/>
            <a:p>
              <a:pPr algn="ctr">
                <a:defRPr sz="2200">
                  <a:latin typeface="Futura Bold BT"/>
                  <a:ea typeface="Futura Bold BT"/>
                  <a:cs typeface="Futura Bold BT"/>
                  <a:sym typeface="Futura Bold BT"/>
                </a:defRPr>
              </a:pPr>
            </a:p>
          </p:txBody>
        </p:sp>
        <p:sp>
          <p:nvSpPr>
            <p:cNvPr id="178" name="1"/>
            <p:cNvSpPr txBox="1"/>
            <p:nvPr/>
          </p:nvSpPr>
          <p:spPr>
            <a:xfrm>
              <a:off x="67241" y="3739"/>
              <a:ext cx="322718" cy="44210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ctr">
              <a:spAutoFit/>
            </a:bodyPr>
            <a:lstStyle>
              <a:lvl1pPr algn="ctr">
                <a:defRPr sz="1800"/>
              </a:lvl1pPr>
            </a:lstStyle>
            <a:p>
              <a:pPr/>
              <a:r>
                <a:t>1</a:t>
              </a:r>
            </a:p>
          </p:txBody>
        </p:sp>
      </p:grpSp>
      <p:grpSp>
        <p:nvGrpSpPr>
          <p:cNvPr id="182" name="Group"/>
          <p:cNvGrpSpPr/>
          <p:nvPr/>
        </p:nvGrpSpPr>
        <p:grpSpPr>
          <a:xfrm>
            <a:off x="2946400" y="845749"/>
            <a:ext cx="457200" cy="442102"/>
            <a:chOff x="0" y="3739"/>
            <a:chExt cx="457200" cy="442101"/>
          </a:xfrm>
        </p:grpSpPr>
        <p:sp>
          <p:nvSpPr>
            <p:cNvPr id="180" name="Shape"/>
            <p:cNvSpPr/>
            <p:nvPr/>
          </p:nvSpPr>
          <p:spPr>
            <a:xfrm>
              <a:off x="0" y="72389"/>
              <a:ext cx="457200" cy="30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240"/>
                  </a:moveTo>
                  <a:cubicBezTo>
                    <a:pt x="0" y="5029"/>
                    <a:pt x="2418" y="6480"/>
                    <a:pt x="5400" y="6480"/>
                  </a:cubicBezTo>
                  <a:cubicBezTo>
                    <a:pt x="8382" y="6480"/>
                    <a:pt x="10800" y="5029"/>
                    <a:pt x="10800" y="3240"/>
                  </a:cubicBezTo>
                  <a:cubicBezTo>
                    <a:pt x="10800" y="1451"/>
                    <a:pt x="13218" y="0"/>
                    <a:pt x="16200" y="0"/>
                  </a:cubicBezTo>
                  <a:cubicBezTo>
                    <a:pt x="19182" y="0"/>
                    <a:pt x="21600" y="1451"/>
                    <a:pt x="21600" y="3240"/>
                  </a:cubicBezTo>
                  <a:lnTo>
                    <a:pt x="21600" y="18360"/>
                  </a:lnTo>
                  <a:cubicBezTo>
                    <a:pt x="21600" y="16571"/>
                    <a:pt x="19182" y="15120"/>
                    <a:pt x="16200" y="15120"/>
                  </a:cubicBezTo>
                  <a:cubicBezTo>
                    <a:pt x="13218" y="15120"/>
                    <a:pt x="10800" y="16571"/>
                    <a:pt x="10800" y="18360"/>
                  </a:cubicBezTo>
                  <a:cubicBezTo>
                    <a:pt x="10800" y="20149"/>
                    <a:pt x="8382" y="21600"/>
                    <a:pt x="5400" y="21600"/>
                  </a:cubicBezTo>
                  <a:cubicBezTo>
                    <a:pt x="2418" y="21600"/>
                    <a:pt x="0" y="20149"/>
                    <a:pt x="0" y="18360"/>
                  </a:cubicBezTo>
                  <a:close/>
                </a:path>
              </a:pathLst>
            </a:custGeom>
            <a:solidFill>
              <a:srgbClr val="FF2600"/>
            </a:solidFill>
            <a:ln w="25400" cap="flat">
              <a:noFill/>
              <a:miter lim="400000"/>
            </a:ln>
            <a:effectLst>
              <a:outerShdw sx="100000" sy="100000" kx="0" ky="0" algn="b" rotWithShape="0" blurRad="0" dist="63500" dir="2700000">
                <a:srgbClr val="991200">
                  <a:alpha val="74997"/>
                </a:srgbClr>
              </a:outerShdw>
            </a:effectLst>
          </p:spPr>
          <p:txBody>
            <a:bodyPr wrap="square" lIns="91439" tIns="91439" rIns="91439" bIns="91439" numCol="1" anchor="ctr">
              <a:noAutofit/>
            </a:bodyPr>
            <a:lstStyle/>
            <a:p>
              <a:pPr algn="ctr">
                <a:defRPr sz="2200">
                  <a:latin typeface="Futura Bold BT"/>
                  <a:ea typeface="Futura Bold BT"/>
                  <a:cs typeface="Futura Bold BT"/>
                  <a:sym typeface="Futura Bold BT"/>
                </a:defRPr>
              </a:pPr>
            </a:p>
          </p:txBody>
        </p:sp>
        <p:sp>
          <p:nvSpPr>
            <p:cNvPr id="181" name="2"/>
            <p:cNvSpPr txBox="1"/>
            <p:nvPr/>
          </p:nvSpPr>
          <p:spPr>
            <a:xfrm>
              <a:off x="67241" y="3739"/>
              <a:ext cx="322718" cy="44210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ctr">
              <a:spAutoFit/>
            </a:bodyPr>
            <a:lstStyle>
              <a:lvl1pPr algn="ctr">
                <a:defRPr sz="1800"/>
              </a:lvl1pPr>
            </a:lstStyle>
            <a:p>
              <a:pPr/>
              <a:r>
                <a:t>2</a:t>
              </a:r>
            </a:p>
          </p:txBody>
        </p:sp>
      </p:grpSp>
      <p:grpSp>
        <p:nvGrpSpPr>
          <p:cNvPr id="190" name="Group"/>
          <p:cNvGrpSpPr/>
          <p:nvPr/>
        </p:nvGrpSpPr>
        <p:grpSpPr>
          <a:xfrm>
            <a:off x="6045200" y="2590799"/>
            <a:ext cx="3200400" cy="1524001"/>
            <a:chOff x="0" y="0"/>
            <a:chExt cx="3200400" cy="1524000"/>
          </a:xfrm>
        </p:grpSpPr>
        <p:sp>
          <p:nvSpPr>
            <p:cNvPr id="183" name="Circle"/>
            <p:cNvSpPr/>
            <p:nvPr/>
          </p:nvSpPr>
          <p:spPr>
            <a:xfrm>
              <a:off x="1066800" y="914400"/>
              <a:ext cx="152400" cy="152400"/>
            </a:xfrm>
            <a:prstGeom prst="ellipse">
              <a:avLst/>
            </a:prstGeom>
            <a:solidFill>
              <a:srgbClr val="000000"/>
            </a:solidFill>
            <a:ln w="25400" cap="flat">
              <a:noFill/>
              <a:miter lim="400000"/>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grpSp>
          <p:nvGrpSpPr>
            <p:cNvPr id="189" name="Group"/>
            <p:cNvGrpSpPr/>
            <p:nvPr/>
          </p:nvGrpSpPr>
          <p:grpSpPr>
            <a:xfrm>
              <a:off x="0" y="-1"/>
              <a:ext cx="3200400" cy="1524001"/>
              <a:chOff x="0" y="0"/>
              <a:chExt cx="3200400" cy="1524000"/>
            </a:xfrm>
          </p:grpSpPr>
          <p:sp>
            <p:nvSpPr>
              <p:cNvPr id="184" name="What Can I Jump Over?"/>
              <p:cNvSpPr txBox="1"/>
              <p:nvPr/>
            </p:nvSpPr>
            <p:spPr>
              <a:xfrm>
                <a:off x="457200" y="0"/>
                <a:ext cx="2743200" cy="83414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defRPr b="1" sz="2200"/>
                </a:lvl1pPr>
              </a:lstStyle>
              <a:p>
                <a:pPr/>
                <a:r>
                  <a:t>What Can I Jump Over?</a:t>
                </a:r>
              </a:p>
            </p:txBody>
          </p:sp>
          <p:sp>
            <p:nvSpPr>
              <p:cNvPr id="185" name="Circle"/>
              <p:cNvSpPr/>
              <p:nvPr/>
            </p:nvSpPr>
            <p:spPr>
              <a:xfrm>
                <a:off x="1066800" y="1371600"/>
                <a:ext cx="152400" cy="152400"/>
              </a:xfrm>
              <a:prstGeom prst="ellipse">
                <a:avLst/>
              </a:prstGeom>
              <a:solidFill>
                <a:srgbClr val="000000"/>
              </a:solidFill>
              <a:ln w="25400" cap="flat">
                <a:noFill/>
                <a:miter lim="400000"/>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grpSp>
            <p:nvGrpSpPr>
              <p:cNvPr id="188" name="Group"/>
              <p:cNvGrpSpPr/>
              <p:nvPr/>
            </p:nvGrpSpPr>
            <p:grpSpPr>
              <a:xfrm>
                <a:off x="0" y="83749"/>
                <a:ext cx="457200" cy="442102"/>
                <a:chOff x="0" y="3739"/>
                <a:chExt cx="457200" cy="442101"/>
              </a:xfrm>
            </p:grpSpPr>
            <p:sp>
              <p:nvSpPr>
                <p:cNvPr id="186" name="Shape"/>
                <p:cNvSpPr/>
                <p:nvPr/>
              </p:nvSpPr>
              <p:spPr>
                <a:xfrm>
                  <a:off x="0" y="72389"/>
                  <a:ext cx="457200" cy="30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240"/>
                      </a:moveTo>
                      <a:cubicBezTo>
                        <a:pt x="0" y="5029"/>
                        <a:pt x="2418" y="6480"/>
                        <a:pt x="5400" y="6480"/>
                      </a:cubicBezTo>
                      <a:cubicBezTo>
                        <a:pt x="8382" y="6480"/>
                        <a:pt x="10800" y="5029"/>
                        <a:pt x="10800" y="3240"/>
                      </a:cubicBezTo>
                      <a:cubicBezTo>
                        <a:pt x="10800" y="1451"/>
                        <a:pt x="13218" y="0"/>
                        <a:pt x="16200" y="0"/>
                      </a:cubicBezTo>
                      <a:cubicBezTo>
                        <a:pt x="19182" y="0"/>
                        <a:pt x="21600" y="1451"/>
                        <a:pt x="21600" y="3240"/>
                      </a:cubicBezTo>
                      <a:lnTo>
                        <a:pt x="21600" y="18360"/>
                      </a:lnTo>
                      <a:cubicBezTo>
                        <a:pt x="21600" y="16571"/>
                        <a:pt x="19182" y="15120"/>
                        <a:pt x="16200" y="15120"/>
                      </a:cubicBezTo>
                      <a:cubicBezTo>
                        <a:pt x="13218" y="15120"/>
                        <a:pt x="10800" y="16571"/>
                        <a:pt x="10800" y="18360"/>
                      </a:cubicBezTo>
                      <a:cubicBezTo>
                        <a:pt x="10800" y="20149"/>
                        <a:pt x="8382" y="21600"/>
                        <a:pt x="5400" y="21600"/>
                      </a:cubicBezTo>
                      <a:cubicBezTo>
                        <a:pt x="2418" y="21600"/>
                        <a:pt x="0" y="20149"/>
                        <a:pt x="0" y="18360"/>
                      </a:cubicBezTo>
                      <a:close/>
                    </a:path>
                  </a:pathLst>
                </a:custGeom>
                <a:solidFill>
                  <a:srgbClr val="FF2600"/>
                </a:solidFill>
                <a:ln w="25400" cap="flat">
                  <a:noFill/>
                  <a:miter lim="400000"/>
                </a:ln>
                <a:effectLst>
                  <a:outerShdw sx="100000" sy="100000" kx="0" ky="0" algn="b" rotWithShape="0" blurRad="0" dist="63500" dir="2700000">
                    <a:srgbClr val="991200">
                      <a:alpha val="74997"/>
                    </a:srgbClr>
                  </a:outerShdw>
                </a:effectLst>
              </p:spPr>
              <p:txBody>
                <a:bodyPr wrap="square" lIns="91439" tIns="91439" rIns="91439" bIns="91439" numCol="1" anchor="ctr">
                  <a:noAutofit/>
                </a:bodyPr>
                <a:lstStyle/>
                <a:p>
                  <a:pPr algn="ctr">
                    <a:defRPr sz="2200">
                      <a:latin typeface="Futura Bold BT"/>
                      <a:ea typeface="Futura Bold BT"/>
                      <a:cs typeface="Futura Bold BT"/>
                      <a:sym typeface="Futura Bold BT"/>
                    </a:defRPr>
                  </a:pPr>
                </a:p>
              </p:txBody>
            </p:sp>
            <p:sp>
              <p:nvSpPr>
                <p:cNvPr id="187" name="3"/>
                <p:cNvSpPr txBox="1"/>
                <p:nvPr/>
              </p:nvSpPr>
              <p:spPr>
                <a:xfrm>
                  <a:off x="67241" y="3739"/>
                  <a:ext cx="322718" cy="44210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ctr">
                  <a:spAutoFit/>
                </a:bodyPr>
                <a:lstStyle>
                  <a:lvl1pPr algn="ctr">
                    <a:defRPr sz="1800"/>
                  </a:lvl1pPr>
                </a:lstStyle>
                <a:p>
                  <a:pPr/>
                  <a:r>
                    <a:t>3</a:t>
                  </a:r>
                </a:p>
              </p:txBody>
            </p:sp>
          </p:grpSp>
        </p:grpSp>
      </p:grpSp>
      <p:grpSp>
        <p:nvGrpSpPr>
          <p:cNvPr id="198" name="Group"/>
          <p:cNvGrpSpPr/>
          <p:nvPr/>
        </p:nvGrpSpPr>
        <p:grpSpPr>
          <a:xfrm>
            <a:off x="4876799" y="5029199"/>
            <a:ext cx="2895601" cy="2286001"/>
            <a:chOff x="0" y="0"/>
            <a:chExt cx="2895600" cy="2286000"/>
          </a:xfrm>
        </p:grpSpPr>
        <p:sp>
          <p:nvSpPr>
            <p:cNvPr id="191" name="Why Should I Try To Jump My Hurdle?"/>
            <p:cNvSpPr txBox="1"/>
            <p:nvPr/>
          </p:nvSpPr>
          <p:spPr>
            <a:xfrm>
              <a:off x="609600" y="0"/>
              <a:ext cx="2286000" cy="116434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defRPr b="1" sz="2200"/>
              </a:lvl1pPr>
            </a:lstStyle>
            <a:p>
              <a:pPr/>
              <a:r>
                <a:t>Why Should I Try To Jump My Hurdle?</a:t>
              </a:r>
            </a:p>
          </p:txBody>
        </p:sp>
        <p:sp>
          <p:nvSpPr>
            <p:cNvPr id="192" name="Circle"/>
            <p:cNvSpPr/>
            <p:nvPr/>
          </p:nvSpPr>
          <p:spPr>
            <a:xfrm>
              <a:off x="1066800" y="1219200"/>
              <a:ext cx="152400" cy="152400"/>
            </a:xfrm>
            <a:prstGeom prst="ellipse">
              <a:avLst/>
            </a:prstGeom>
            <a:solidFill>
              <a:srgbClr val="000000"/>
            </a:solidFill>
            <a:ln w="25400" cap="flat">
              <a:noFill/>
              <a:miter lim="400000"/>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sp>
          <p:nvSpPr>
            <p:cNvPr id="193" name="Circle"/>
            <p:cNvSpPr/>
            <p:nvPr/>
          </p:nvSpPr>
          <p:spPr>
            <a:xfrm>
              <a:off x="1066800" y="1676400"/>
              <a:ext cx="152400" cy="152400"/>
            </a:xfrm>
            <a:prstGeom prst="ellipse">
              <a:avLst/>
            </a:prstGeom>
            <a:solidFill>
              <a:srgbClr val="000000"/>
            </a:solidFill>
            <a:ln w="25400" cap="flat">
              <a:noFill/>
              <a:miter lim="400000"/>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sp>
          <p:nvSpPr>
            <p:cNvPr id="194" name="Circle"/>
            <p:cNvSpPr/>
            <p:nvPr/>
          </p:nvSpPr>
          <p:spPr>
            <a:xfrm>
              <a:off x="1066800" y="2133600"/>
              <a:ext cx="152400" cy="152400"/>
            </a:xfrm>
            <a:prstGeom prst="ellipse">
              <a:avLst/>
            </a:prstGeom>
            <a:solidFill>
              <a:srgbClr val="000000"/>
            </a:solidFill>
            <a:ln w="25400" cap="flat">
              <a:noFill/>
              <a:miter lim="400000"/>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grpSp>
          <p:nvGrpSpPr>
            <p:cNvPr id="197" name="Group"/>
            <p:cNvGrpSpPr/>
            <p:nvPr/>
          </p:nvGrpSpPr>
          <p:grpSpPr>
            <a:xfrm>
              <a:off x="-1" y="58349"/>
              <a:ext cx="457201" cy="442102"/>
              <a:chOff x="0" y="3739"/>
              <a:chExt cx="457200" cy="442101"/>
            </a:xfrm>
          </p:grpSpPr>
          <p:sp>
            <p:nvSpPr>
              <p:cNvPr id="195" name="Shape"/>
              <p:cNvSpPr/>
              <p:nvPr/>
            </p:nvSpPr>
            <p:spPr>
              <a:xfrm>
                <a:off x="0" y="72389"/>
                <a:ext cx="457200" cy="30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240"/>
                    </a:moveTo>
                    <a:cubicBezTo>
                      <a:pt x="0" y="5029"/>
                      <a:pt x="2418" y="6480"/>
                      <a:pt x="5400" y="6480"/>
                    </a:cubicBezTo>
                    <a:cubicBezTo>
                      <a:pt x="8382" y="6480"/>
                      <a:pt x="10800" y="5029"/>
                      <a:pt x="10800" y="3240"/>
                    </a:cubicBezTo>
                    <a:cubicBezTo>
                      <a:pt x="10800" y="1451"/>
                      <a:pt x="13218" y="0"/>
                      <a:pt x="16200" y="0"/>
                    </a:cubicBezTo>
                    <a:cubicBezTo>
                      <a:pt x="19182" y="0"/>
                      <a:pt x="21600" y="1451"/>
                      <a:pt x="21600" y="3240"/>
                    </a:cubicBezTo>
                    <a:lnTo>
                      <a:pt x="21600" y="18360"/>
                    </a:lnTo>
                    <a:cubicBezTo>
                      <a:pt x="21600" y="16571"/>
                      <a:pt x="19182" y="15120"/>
                      <a:pt x="16200" y="15120"/>
                    </a:cubicBezTo>
                    <a:cubicBezTo>
                      <a:pt x="13218" y="15120"/>
                      <a:pt x="10800" y="16571"/>
                      <a:pt x="10800" y="18360"/>
                    </a:cubicBezTo>
                    <a:cubicBezTo>
                      <a:pt x="10800" y="20149"/>
                      <a:pt x="8382" y="21600"/>
                      <a:pt x="5400" y="21600"/>
                    </a:cubicBezTo>
                    <a:cubicBezTo>
                      <a:pt x="2418" y="21600"/>
                      <a:pt x="0" y="20149"/>
                      <a:pt x="0" y="18360"/>
                    </a:cubicBezTo>
                    <a:close/>
                  </a:path>
                </a:pathLst>
              </a:custGeom>
              <a:solidFill>
                <a:srgbClr val="FF2600"/>
              </a:solidFill>
              <a:ln w="25400" cap="flat">
                <a:noFill/>
                <a:miter lim="400000"/>
              </a:ln>
              <a:effectLst>
                <a:outerShdw sx="100000" sy="100000" kx="0" ky="0" algn="b" rotWithShape="0" blurRad="0" dist="63500" dir="2700000">
                  <a:srgbClr val="991200">
                    <a:alpha val="74997"/>
                  </a:srgbClr>
                </a:outerShdw>
              </a:effectLst>
            </p:spPr>
            <p:txBody>
              <a:bodyPr wrap="square" lIns="91439" tIns="91439" rIns="91439" bIns="91439" numCol="1" anchor="ctr">
                <a:noAutofit/>
              </a:bodyPr>
              <a:lstStyle/>
              <a:p>
                <a:pPr algn="ctr">
                  <a:defRPr sz="2200">
                    <a:latin typeface="Futura Bold BT"/>
                    <a:ea typeface="Futura Bold BT"/>
                    <a:cs typeface="Futura Bold BT"/>
                    <a:sym typeface="Futura Bold BT"/>
                  </a:defRPr>
                </a:pPr>
              </a:p>
            </p:txBody>
          </p:sp>
          <p:sp>
            <p:nvSpPr>
              <p:cNvPr id="196" name="4"/>
              <p:cNvSpPr txBox="1"/>
              <p:nvPr/>
            </p:nvSpPr>
            <p:spPr>
              <a:xfrm>
                <a:off x="67241" y="3739"/>
                <a:ext cx="322718" cy="44210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ctr">
                <a:spAutoFit/>
              </a:bodyPr>
              <a:lstStyle>
                <a:lvl1pPr algn="ctr">
                  <a:defRPr sz="1800"/>
                </a:lvl1pPr>
              </a:lstStyle>
              <a:p>
                <a:pPr/>
                <a:r>
                  <a:t>4</a:t>
                </a:r>
              </a:p>
            </p:txBody>
          </p:sp>
        </p:grpSp>
      </p:grpSp>
      <p:grpSp>
        <p:nvGrpSpPr>
          <p:cNvPr id="204" name="Group"/>
          <p:cNvGrpSpPr/>
          <p:nvPr/>
        </p:nvGrpSpPr>
        <p:grpSpPr>
          <a:xfrm>
            <a:off x="9372600" y="2318949"/>
            <a:ext cx="4419600" cy="1266403"/>
            <a:chOff x="0" y="3739"/>
            <a:chExt cx="4419600" cy="1266402"/>
          </a:xfrm>
        </p:grpSpPr>
        <p:sp>
          <p:nvSpPr>
            <p:cNvPr id="199" name="1. Identify Problem:"/>
            <p:cNvSpPr txBox="1"/>
            <p:nvPr/>
          </p:nvSpPr>
          <p:spPr>
            <a:xfrm>
              <a:off x="457200" y="72389"/>
              <a:ext cx="2788216" cy="50394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a:defRPr b="1" sz="2200"/>
              </a:lvl1pPr>
            </a:lstStyle>
            <a:p>
              <a:pPr/>
              <a:r>
                <a:t>1. Identify Problem:</a:t>
              </a:r>
            </a:p>
          </p:txBody>
        </p:sp>
        <p:sp>
          <p:nvSpPr>
            <p:cNvPr id="200" name="What problem do I really want to overcome?"/>
            <p:cNvSpPr txBox="1"/>
            <p:nvPr/>
          </p:nvSpPr>
          <p:spPr>
            <a:xfrm>
              <a:off x="762000" y="561339"/>
              <a:ext cx="3657600" cy="708803"/>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defRPr b="1" sz="1800"/>
              </a:lvl1pPr>
            </a:lstStyle>
            <a:p>
              <a:pPr/>
              <a:r>
                <a:t>What problem do I really want to overcome?</a:t>
              </a:r>
            </a:p>
          </p:txBody>
        </p:sp>
        <p:grpSp>
          <p:nvGrpSpPr>
            <p:cNvPr id="203" name="Group"/>
            <p:cNvGrpSpPr/>
            <p:nvPr/>
          </p:nvGrpSpPr>
          <p:grpSpPr>
            <a:xfrm>
              <a:off x="0" y="3739"/>
              <a:ext cx="457200" cy="442102"/>
              <a:chOff x="0" y="3739"/>
              <a:chExt cx="457200" cy="442101"/>
            </a:xfrm>
          </p:grpSpPr>
          <p:sp>
            <p:nvSpPr>
              <p:cNvPr id="201" name="Shape"/>
              <p:cNvSpPr/>
              <p:nvPr/>
            </p:nvSpPr>
            <p:spPr>
              <a:xfrm>
                <a:off x="0" y="72389"/>
                <a:ext cx="457200" cy="30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240"/>
                    </a:moveTo>
                    <a:cubicBezTo>
                      <a:pt x="0" y="5029"/>
                      <a:pt x="2418" y="6480"/>
                      <a:pt x="5400" y="6480"/>
                    </a:cubicBezTo>
                    <a:cubicBezTo>
                      <a:pt x="8382" y="6480"/>
                      <a:pt x="10800" y="5029"/>
                      <a:pt x="10800" y="3240"/>
                    </a:cubicBezTo>
                    <a:cubicBezTo>
                      <a:pt x="10800" y="1451"/>
                      <a:pt x="13218" y="0"/>
                      <a:pt x="16200" y="0"/>
                    </a:cubicBezTo>
                    <a:cubicBezTo>
                      <a:pt x="19182" y="0"/>
                      <a:pt x="21600" y="1451"/>
                      <a:pt x="21600" y="3240"/>
                    </a:cubicBezTo>
                    <a:lnTo>
                      <a:pt x="21600" y="18360"/>
                    </a:lnTo>
                    <a:cubicBezTo>
                      <a:pt x="21600" y="16571"/>
                      <a:pt x="19182" y="15120"/>
                      <a:pt x="16200" y="15120"/>
                    </a:cubicBezTo>
                    <a:cubicBezTo>
                      <a:pt x="13218" y="15120"/>
                      <a:pt x="10800" y="16571"/>
                      <a:pt x="10800" y="18360"/>
                    </a:cubicBezTo>
                    <a:cubicBezTo>
                      <a:pt x="10800" y="20149"/>
                      <a:pt x="8382" y="21600"/>
                      <a:pt x="5400" y="21600"/>
                    </a:cubicBezTo>
                    <a:cubicBezTo>
                      <a:pt x="2418" y="21600"/>
                      <a:pt x="0" y="20149"/>
                      <a:pt x="0" y="18360"/>
                    </a:cubicBezTo>
                    <a:close/>
                  </a:path>
                </a:pathLst>
              </a:custGeom>
              <a:solidFill>
                <a:srgbClr val="FF2600"/>
              </a:solidFill>
              <a:ln w="25400" cap="flat">
                <a:noFill/>
                <a:miter lim="400000"/>
              </a:ln>
              <a:effectLst>
                <a:outerShdw sx="100000" sy="100000" kx="0" ky="0" algn="b" rotWithShape="0" blurRad="0" dist="63500" dir="2700000">
                  <a:srgbClr val="991200">
                    <a:alpha val="74997"/>
                  </a:srgbClr>
                </a:outerShdw>
              </a:effectLst>
            </p:spPr>
            <p:txBody>
              <a:bodyPr wrap="square" lIns="91439" tIns="91439" rIns="91439" bIns="91439" numCol="1" anchor="ctr">
                <a:noAutofit/>
              </a:bodyPr>
              <a:lstStyle/>
              <a:p>
                <a:pPr algn="ctr">
                  <a:defRPr sz="2200">
                    <a:latin typeface="Futura Bold BT"/>
                    <a:ea typeface="Futura Bold BT"/>
                    <a:cs typeface="Futura Bold BT"/>
                    <a:sym typeface="Futura Bold BT"/>
                  </a:defRPr>
                </a:pPr>
              </a:p>
            </p:txBody>
          </p:sp>
          <p:sp>
            <p:nvSpPr>
              <p:cNvPr id="202" name="6"/>
              <p:cNvSpPr txBox="1"/>
              <p:nvPr/>
            </p:nvSpPr>
            <p:spPr>
              <a:xfrm>
                <a:off x="67241" y="3739"/>
                <a:ext cx="322718" cy="44210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ctr">
                <a:spAutoFit/>
              </a:bodyPr>
              <a:lstStyle>
                <a:lvl1pPr algn="ctr">
                  <a:defRPr sz="1800"/>
                </a:lvl1pPr>
              </a:lstStyle>
              <a:p>
                <a:pPr/>
                <a:r>
                  <a:t>6</a:t>
                </a:r>
              </a:p>
            </p:txBody>
          </p:sp>
        </p:grpSp>
      </p:grpSp>
      <p:grpSp>
        <p:nvGrpSpPr>
          <p:cNvPr id="211" name="Group"/>
          <p:cNvGrpSpPr/>
          <p:nvPr/>
        </p:nvGrpSpPr>
        <p:grpSpPr>
          <a:xfrm>
            <a:off x="3326962" y="10269149"/>
            <a:ext cx="2286438" cy="983051"/>
            <a:chOff x="0" y="3739"/>
            <a:chExt cx="2286437" cy="983050"/>
          </a:xfrm>
        </p:grpSpPr>
        <p:grpSp>
          <p:nvGrpSpPr>
            <p:cNvPr id="207" name="Group"/>
            <p:cNvGrpSpPr/>
            <p:nvPr/>
          </p:nvGrpSpPr>
          <p:grpSpPr>
            <a:xfrm>
              <a:off x="0" y="3739"/>
              <a:ext cx="457200" cy="442102"/>
              <a:chOff x="0" y="3739"/>
              <a:chExt cx="457200" cy="442101"/>
            </a:xfrm>
          </p:grpSpPr>
          <p:sp>
            <p:nvSpPr>
              <p:cNvPr id="205" name="Shape"/>
              <p:cNvSpPr/>
              <p:nvPr/>
            </p:nvSpPr>
            <p:spPr>
              <a:xfrm>
                <a:off x="0" y="72389"/>
                <a:ext cx="457200" cy="30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240"/>
                    </a:moveTo>
                    <a:cubicBezTo>
                      <a:pt x="0" y="5029"/>
                      <a:pt x="2418" y="6480"/>
                      <a:pt x="5400" y="6480"/>
                    </a:cubicBezTo>
                    <a:cubicBezTo>
                      <a:pt x="8382" y="6480"/>
                      <a:pt x="10800" y="5029"/>
                      <a:pt x="10800" y="3240"/>
                    </a:cubicBezTo>
                    <a:cubicBezTo>
                      <a:pt x="10800" y="1451"/>
                      <a:pt x="13218" y="0"/>
                      <a:pt x="16200" y="0"/>
                    </a:cubicBezTo>
                    <a:cubicBezTo>
                      <a:pt x="19182" y="0"/>
                      <a:pt x="21600" y="1451"/>
                      <a:pt x="21600" y="3240"/>
                    </a:cubicBezTo>
                    <a:lnTo>
                      <a:pt x="21600" y="18360"/>
                    </a:lnTo>
                    <a:cubicBezTo>
                      <a:pt x="21600" y="16571"/>
                      <a:pt x="19182" y="15120"/>
                      <a:pt x="16200" y="15120"/>
                    </a:cubicBezTo>
                    <a:cubicBezTo>
                      <a:pt x="13218" y="15120"/>
                      <a:pt x="10800" y="16571"/>
                      <a:pt x="10800" y="18360"/>
                    </a:cubicBezTo>
                    <a:cubicBezTo>
                      <a:pt x="10800" y="20149"/>
                      <a:pt x="8382" y="21600"/>
                      <a:pt x="5400" y="21600"/>
                    </a:cubicBezTo>
                    <a:cubicBezTo>
                      <a:pt x="2418" y="21600"/>
                      <a:pt x="0" y="20149"/>
                      <a:pt x="0" y="18360"/>
                    </a:cubicBezTo>
                    <a:close/>
                  </a:path>
                </a:pathLst>
              </a:custGeom>
              <a:solidFill>
                <a:srgbClr val="FF2600"/>
              </a:solidFill>
              <a:ln w="25400" cap="flat">
                <a:noFill/>
                <a:miter lim="400000"/>
              </a:ln>
              <a:effectLst>
                <a:outerShdw sx="100000" sy="100000" kx="0" ky="0" algn="b" rotWithShape="0" blurRad="0" dist="63500" dir="2700000">
                  <a:srgbClr val="991200">
                    <a:alpha val="74997"/>
                  </a:srgbClr>
                </a:outerShdw>
              </a:effectLst>
            </p:spPr>
            <p:txBody>
              <a:bodyPr wrap="square" lIns="91439" tIns="91439" rIns="91439" bIns="91439" numCol="1" anchor="ctr">
                <a:noAutofit/>
              </a:bodyPr>
              <a:lstStyle/>
              <a:p>
                <a:pPr algn="ctr">
                  <a:defRPr sz="2200">
                    <a:latin typeface="Futura Bold BT"/>
                    <a:ea typeface="Futura Bold BT"/>
                    <a:cs typeface="Futura Bold BT"/>
                    <a:sym typeface="Futura Bold BT"/>
                  </a:defRPr>
                </a:pPr>
              </a:p>
            </p:txBody>
          </p:sp>
          <p:sp>
            <p:nvSpPr>
              <p:cNvPr id="206" name="5"/>
              <p:cNvSpPr txBox="1"/>
              <p:nvPr/>
            </p:nvSpPr>
            <p:spPr>
              <a:xfrm>
                <a:off x="67241" y="3739"/>
                <a:ext cx="322718" cy="44210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ctr">
                <a:spAutoFit/>
              </a:bodyPr>
              <a:lstStyle>
                <a:lvl1pPr algn="ctr">
                  <a:defRPr sz="1800"/>
                </a:lvl1pPr>
              </a:lstStyle>
              <a:p>
                <a:pPr/>
                <a:r>
                  <a:t>5</a:t>
                </a:r>
              </a:p>
            </p:txBody>
          </p:sp>
        </p:grpSp>
        <p:sp>
          <p:nvSpPr>
            <p:cNvPr id="208" name="Circle"/>
            <p:cNvSpPr/>
            <p:nvPr/>
          </p:nvSpPr>
          <p:spPr>
            <a:xfrm>
              <a:off x="762000" y="529589"/>
              <a:ext cx="152400" cy="152401"/>
            </a:xfrm>
            <a:prstGeom prst="ellipse">
              <a:avLst/>
            </a:prstGeom>
            <a:solidFill>
              <a:srgbClr val="000000"/>
            </a:solidFill>
            <a:ln w="25400" cap="flat">
              <a:noFill/>
              <a:miter lim="400000"/>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sp>
          <p:nvSpPr>
            <p:cNvPr id="209" name="Circle"/>
            <p:cNvSpPr/>
            <p:nvPr/>
          </p:nvSpPr>
          <p:spPr>
            <a:xfrm>
              <a:off x="762438" y="834389"/>
              <a:ext cx="152401" cy="152401"/>
            </a:xfrm>
            <a:prstGeom prst="ellipse">
              <a:avLst/>
            </a:prstGeom>
            <a:solidFill>
              <a:srgbClr val="000000"/>
            </a:solidFill>
            <a:ln w="25400" cap="flat">
              <a:noFill/>
              <a:miter lim="400000"/>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sp>
          <p:nvSpPr>
            <p:cNvPr id="210" name="Strengths:"/>
            <p:cNvSpPr txBox="1"/>
            <p:nvPr/>
          </p:nvSpPr>
          <p:spPr>
            <a:xfrm rot="6606">
              <a:off x="457214" y="72389"/>
              <a:ext cx="1828801" cy="442103"/>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defRPr b="1" sz="1800"/>
              </a:lvl1pPr>
            </a:lstStyle>
            <a:p>
              <a:pPr/>
              <a:r>
                <a:t>Strengths:</a:t>
              </a:r>
            </a:p>
          </p:txBody>
        </p:sp>
      </p:grpSp>
      <p:grpSp>
        <p:nvGrpSpPr>
          <p:cNvPr id="221" name="Group"/>
          <p:cNvGrpSpPr/>
          <p:nvPr/>
        </p:nvGrpSpPr>
        <p:grpSpPr>
          <a:xfrm>
            <a:off x="15189200" y="2133599"/>
            <a:ext cx="6248401" cy="2044701"/>
            <a:chOff x="0" y="0"/>
            <a:chExt cx="6248399" cy="2044700"/>
          </a:xfrm>
        </p:grpSpPr>
        <p:sp>
          <p:nvSpPr>
            <p:cNvPr id="212" name="4. Take Action"/>
            <p:cNvSpPr txBox="1"/>
            <p:nvPr/>
          </p:nvSpPr>
          <p:spPr>
            <a:xfrm>
              <a:off x="0" y="0"/>
              <a:ext cx="2058747" cy="50394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a:defRPr b="1" sz="2200"/>
              </a:lvl1pPr>
            </a:lstStyle>
            <a:p>
              <a:pPr/>
              <a:r>
                <a:t>4. Take Action</a:t>
              </a:r>
            </a:p>
          </p:txBody>
        </p:sp>
        <p:sp>
          <p:nvSpPr>
            <p:cNvPr id="213" name="What specific behaviors (actions) do I need to stop or add to jump my hurdle?"/>
            <p:cNvSpPr txBox="1"/>
            <p:nvPr/>
          </p:nvSpPr>
          <p:spPr>
            <a:xfrm>
              <a:off x="457200" y="368300"/>
              <a:ext cx="5791200" cy="70880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defRPr b="1" sz="1800"/>
              </a:lvl1pPr>
            </a:lstStyle>
            <a:p>
              <a:pPr/>
              <a:r>
                <a:t>What specific behaviors (actions) do I need to stop or add to jump my hurdle?</a:t>
              </a:r>
            </a:p>
          </p:txBody>
        </p:sp>
        <p:sp>
          <p:nvSpPr>
            <p:cNvPr id="214" name="Stopped Behaviors               Added Behaviors"/>
            <p:cNvSpPr txBox="1"/>
            <p:nvPr/>
          </p:nvSpPr>
          <p:spPr>
            <a:xfrm>
              <a:off x="457200" y="977900"/>
              <a:ext cx="5791200" cy="44210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defRPr b="1" sz="1800"/>
              </a:lvl1pPr>
            </a:lstStyle>
            <a:p>
              <a:pPr/>
              <a:r>
                <a:t>Stopped Behaviors               Added Behaviors</a:t>
              </a:r>
            </a:p>
          </p:txBody>
        </p:sp>
        <p:grpSp>
          <p:nvGrpSpPr>
            <p:cNvPr id="217" name="Group"/>
            <p:cNvGrpSpPr/>
            <p:nvPr/>
          </p:nvGrpSpPr>
          <p:grpSpPr>
            <a:xfrm>
              <a:off x="762000" y="1435100"/>
              <a:ext cx="152400" cy="609600"/>
              <a:chOff x="0" y="0"/>
              <a:chExt cx="152400" cy="609600"/>
            </a:xfrm>
          </p:grpSpPr>
          <p:sp>
            <p:nvSpPr>
              <p:cNvPr id="215" name="Circle"/>
              <p:cNvSpPr/>
              <p:nvPr/>
            </p:nvSpPr>
            <p:spPr>
              <a:xfrm>
                <a:off x="0" y="0"/>
                <a:ext cx="152400" cy="152400"/>
              </a:xfrm>
              <a:prstGeom prst="ellipse">
                <a:avLst/>
              </a:prstGeom>
              <a:solidFill>
                <a:srgbClr val="000000"/>
              </a:solidFill>
              <a:ln w="25400" cap="flat">
                <a:noFill/>
                <a:miter lim="400000"/>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sp>
            <p:nvSpPr>
              <p:cNvPr id="216" name="Circle"/>
              <p:cNvSpPr/>
              <p:nvPr/>
            </p:nvSpPr>
            <p:spPr>
              <a:xfrm>
                <a:off x="0" y="457200"/>
                <a:ext cx="152400" cy="152400"/>
              </a:xfrm>
              <a:prstGeom prst="ellipse">
                <a:avLst/>
              </a:prstGeom>
              <a:solidFill>
                <a:srgbClr val="000000"/>
              </a:solidFill>
              <a:ln w="25400" cap="flat">
                <a:noFill/>
                <a:miter lim="400000"/>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grpSp>
        <p:grpSp>
          <p:nvGrpSpPr>
            <p:cNvPr id="220" name="Group"/>
            <p:cNvGrpSpPr/>
            <p:nvPr/>
          </p:nvGrpSpPr>
          <p:grpSpPr>
            <a:xfrm>
              <a:off x="3657600" y="1435100"/>
              <a:ext cx="152400" cy="609600"/>
              <a:chOff x="0" y="0"/>
              <a:chExt cx="152400" cy="609600"/>
            </a:xfrm>
          </p:grpSpPr>
          <p:sp>
            <p:nvSpPr>
              <p:cNvPr id="218" name="Circle"/>
              <p:cNvSpPr/>
              <p:nvPr/>
            </p:nvSpPr>
            <p:spPr>
              <a:xfrm>
                <a:off x="0" y="0"/>
                <a:ext cx="152400" cy="152400"/>
              </a:xfrm>
              <a:prstGeom prst="ellipse">
                <a:avLst/>
              </a:prstGeom>
              <a:solidFill>
                <a:srgbClr val="000000"/>
              </a:solidFill>
              <a:ln w="25400" cap="flat">
                <a:noFill/>
                <a:miter lim="400000"/>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sp>
            <p:nvSpPr>
              <p:cNvPr id="219" name="Circle"/>
              <p:cNvSpPr/>
              <p:nvPr/>
            </p:nvSpPr>
            <p:spPr>
              <a:xfrm>
                <a:off x="0" y="457200"/>
                <a:ext cx="152400" cy="152400"/>
              </a:xfrm>
              <a:prstGeom prst="ellipse">
                <a:avLst/>
              </a:prstGeom>
              <a:solidFill>
                <a:srgbClr val="000000"/>
              </a:solidFill>
              <a:ln w="25400" cap="flat">
                <a:noFill/>
                <a:miter lim="400000"/>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grpSp>
      </p:grpSp>
      <p:sp>
        <p:nvSpPr>
          <p:cNvPr id="222" name="Group"/>
          <p:cNvSpPr/>
          <p:nvPr/>
        </p:nvSpPr>
        <p:spPr>
          <a:xfrm>
            <a:off x="6597884" y="9654416"/>
            <a:ext cx="444837" cy="351290"/>
          </a:xfrm>
          <a:prstGeom prst="ellipse">
            <a:avLst/>
          </a:prstGeom>
          <a:ln w="50800">
            <a:solidFill>
              <a:srgbClr val="339933"/>
            </a:solidFill>
          </a:ln>
        </p:spPr>
        <p:txBody>
          <a:bodyPr tIns="91439" bIns="91439" anchor="ctr"/>
          <a:lstStyle/>
          <a:p>
            <a:pPr>
              <a:spcBef>
                <a:spcPts val="1300"/>
              </a:spcBef>
              <a:defRPr sz="2200">
                <a:latin typeface="Futura Bold BT"/>
                <a:ea typeface="Futura Bold BT"/>
                <a:cs typeface="Futura Bold BT"/>
                <a:sym typeface="Futura Bold BT"/>
              </a:defRPr>
            </a:pPr>
          </a:p>
        </p:txBody>
      </p:sp>
      <p:grpSp>
        <p:nvGrpSpPr>
          <p:cNvPr id="225" name="Group"/>
          <p:cNvGrpSpPr/>
          <p:nvPr/>
        </p:nvGrpSpPr>
        <p:grpSpPr>
          <a:xfrm>
            <a:off x="6756143" y="6820776"/>
            <a:ext cx="8355476" cy="3528849"/>
            <a:chOff x="0" y="0"/>
            <a:chExt cx="8355475" cy="3528847"/>
          </a:xfrm>
        </p:grpSpPr>
        <p:sp>
          <p:nvSpPr>
            <p:cNvPr id="223" name="Oval"/>
            <p:cNvSpPr/>
            <p:nvPr/>
          </p:nvSpPr>
          <p:spPr>
            <a:xfrm>
              <a:off x="-1" y="3173743"/>
              <a:ext cx="428487" cy="355105"/>
            </a:xfrm>
            <a:prstGeom prst="ellipse">
              <a:avLst/>
            </a:prstGeom>
            <a:noFill/>
            <a:ln w="50800" cap="flat">
              <a:solidFill>
                <a:srgbClr val="FFCC00"/>
              </a:solidFill>
              <a:prstDash val="solid"/>
              <a:round/>
            </a:ln>
            <a:effectLst/>
          </p:spPr>
          <p:txBody>
            <a:bodyPr wrap="square" lIns="91439" tIns="91439" rIns="91439" bIns="91439" numCol="1" anchor="ctr">
              <a:noAutofit/>
            </a:bodyPr>
            <a:lstStyle/>
            <a:p>
              <a:pPr>
                <a:spcBef>
                  <a:spcPts val="1300"/>
                </a:spcBef>
                <a:defRPr sz="2200">
                  <a:latin typeface="Futura Bold BT"/>
                  <a:ea typeface="Futura Bold BT"/>
                  <a:cs typeface="Futura Bold BT"/>
                  <a:sym typeface="Futura Bold BT"/>
                </a:defRPr>
              </a:pPr>
            </a:p>
          </p:txBody>
        </p:sp>
        <p:sp>
          <p:nvSpPr>
            <p:cNvPr id="224" name="Line"/>
            <p:cNvSpPr/>
            <p:nvPr/>
          </p:nvSpPr>
          <p:spPr>
            <a:xfrm rot="16200000">
              <a:off x="2697987" y="-2483745"/>
              <a:ext cx="3173744" cy="81412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0800" y="0"/>
                    <a:pt x="21600" y="10800"/>
                    <a:pt x="21600" y="21600"/>
                  </a:cubicBezTo>
                </a:path>
              </a:pathLst>
            </a:custGeom>
            <a:noFill/>
            <a:ln w="50800" cap="flat">
              <a:solidFill>
                <a:srgbClr val="FFCC00"/>
              </a:solidFill>
              <a:prstDash val="solid"/>
              <a:round/>
              <a:headEnd type="triangle" w="med" len="med"/>
              <a:tailEnd type="triangle" w="med" len="med"/>
            </a:ln>
            <a:effectLst/>
          </p:spPr>
          <p:txBody>
            <a:bodyPr wrap="square" lIns="91439" tIns="91439" rIns="91439" bIns="91439" numCol="1" anchor="t">
              <a:noAutofit/>
            </a:bodyPr>
            <a:lstStyle/>
            <a:p>
              <a:pPr>
                <a:defRPr b="1" sz="2200">
                  <a:latin typeface="Times New Roman"/>
                  <a:ea typeface="Times New Roman"/>
                  <a:cs typeface="Times New Roman"/>
                  <a:sym typeface="Times New Roman"/>
                </a:defRPr>
              </a:pPr>
            </a:p>
          </p:txBody>
        </p:sp>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10" grpId="1" fill="hold">
                                  <p:stCondLst>
                                    <p:cond delay="0"/>
                                  </p:stCondLst>
                                  <p:iterate type="el" backwards="0">
                                    <p:tmAbs val="0"/>
                                  </p:iterate>
                                  <p:childTnLst>
                                    <p:animEffect filter="fade" transition="out">
                                      <p:cBhvr>
                                        <p:cTn id="6" dur="1000" fill="hold"/>
                                        <p:tgtEl>
                                          <p:spTgt spid="222"/>
                                        </p:tgtEl>
                                      </p:cBhvr>
                                    </p:animEffect>
                                    <p:set>
                                      <p:cBhvr>
                                        <p:cTn id="7" fill="hold">
                                          <p:stCondLst>
                                            <p:cond delay="999"/>
                                          </p:stCondLst>
                                        </p:cTn>
                                        <p:tgtEl>
                                          <p:spTgt spid="222"/>
                                        </p:tgtEl>
                                        <p:attrNameLst>
                                          <p:attrName>style.visibility</p:attrName>
                                        </p:attrNameLst>
                                      </p:cBhvr>
                                      <p:to>
                                        <p:strVal val="hidden"/>
                                      </p:to>
                                    </p:set>
                                  </p:childTnLst>
                                </p:cTn>
                              </p:par>
                            </p:childTnLst>
                          </p:cTn>
                        </p:par>
                        <p:par>
                          <p:cTn id="8" fill="hold">
                            <p:stCondLst>
                              <p:cond delay="1000"/>
                            </p:stCondLst>
                            <p:childTnLst>
                              <p:par>
                                <p:cTn id="9" presetClass="entr" nodeType="afterEffect" presetSubtype="4" presetID="22" grpId="2" fill="hold">
                                  <p:stCondLst>
                                    <p:cond delay="0"/>
                                  </p:stCondLst>
                                  <p:iterate type="el" backwards="0">
                                    <p:tmAbs val="0"/>
                                  </p:iterate>
                                  <p:childTnLst>
                                    <p:set>
                                      <p:cBhvr>
                                        <p:cTn id="10" fill="hold"/>
                                        <p:tgtEl>
                                          <p:spTgt spid="225"/>
                                        </p:tgtEl>
                                        <p:attrNameLst>
                                          <p:attrName>style.visibility</p:attrName>
                                        </p:attrNameLst>
                                      </p:cBhvr>
                                      <p:to>
                                        <p:strVal val="visible"/>
                                      </p:to>
                                    </p:set>
                                    <p:animEffect filter="wipe(down)" transition="in">
                                      <p:cBhvr>
                                        <p:cTn id="11" dur="500"/>
                                        <p:tgtEl>
                                          <p:spTgt spid="225"/>
                                        </p:tgtEl>
                                      </p:cBhvr>
                                    </p:animEffect>
                                  </p:childTnLst>
                                </p:cTn>
                              </p:par>
                            </p:childTnLst>
                          </p:cTn>
                        </p:par>
                        <p:par>
                          <p:cTn id="12" fill="hold">
                            <p:stCondLst>
                              <p:cond delay="1500"/>
                            </p:stCondLst>
                            <p:childTnLst>
                              <p:par>
                                <p:cTn id="13" presetClass="entr" nodeType="afterEffect" presetSubtype="12" presetID="15" grpId="3" fill="hold">
                                  <p:stCondLst>
                                    <p:cond delay="0"/>
                                  </p:stCondLst>
                                  <p:iterate type="el" backwards="0">
                                    <p:tmAbs val="0"/>
                                  </p:iterate>
                                  <p:childTnLst>
                                    <p:set>
                                      <p:cBhvr>
                                        <p:cTn id="14" fill="hold"/>
                                        <p:tgtEl>
                                          <p:spTgt spid="170"/>
                                        </p:tgtEl>
                                        <p:attrNameLst>
                                          <p:attrName>style.visibility</p:attrName>
                                        </p:attrNameLst>
                                      </p:cBhvr>
                                      <p:to>
                                        <p:strVal val="visible"/>
                                      </p:to>
                                    </p:set>
                                    <p:anim calcmode="lin" valueType="num">
                                      <p:cBhvr>
                                        <p:cTn id="15" dur="1000" fill="hold"/>
                                        <p:tgtEl>
                                          <p:spTgt spid="170"/>
                                        </p:tgtEl>
                                        <p:attrNameLst>
                                          <p:attrName>ppt_w</p:attrName>
                                        </p:attrNameLst>
                                      </p:cBhvr>
                                      <p:tavLst>
                                        <p:tav tm="0">
                                          <p:val>
                                            <p:fltVal val="0"/>
                                          </p:val>
                                        </p:tav>
                                        <p:tav tm="100000">
                                          <p:val>
                                            <p:strVal val="#ppt_w"/>
                                          </p:val>
                                        </p:tav>
                                      </p:tavLst>
                                    </p:anim>
                                    <p:anim calcmode="lin" valueType="num">
                                      <p:cBhvr>
                                        <p:cTn id="16" dur="1000" fill="hold"/>
                                        <p:tgtEl>
                                          <p:spTgt spid="170"/>
                                        </p:tgtEl>
                                        <p:attrNameLst>
                                          <p:attrName>ppt_h</p:attrName>
                                        </p:attrNameLst>
                                      </p:cBhvr>
                                      <p:tavLst>
                                        <p:tav tm="0">
                                          <p:val>
                                            <p:fltVal val="0"/>
                                          </p:val>
                                        </p:tav>
                                        <p:tav tm="100000">
                                          <p:val>
                                            <p:strVal val="#ppt_h"/>
                                          </p:val>
                                        </p:tav>
                                      </p:tavLst>
                                    </p:anim>
                                    <p:anim calcmode="lin" valueType="num">
                                      <p:cBhvr>
                                        <p:cTn id="17" dur="1000" fill="hold"/>
                                        <p:tgtEl>
                                          <p:spTgt spid="17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Class="exit" nodeType="clickEffect" presetID="10" grpId="4" fill="hold">
                                  <p:stCondLst>
                                    <p:cond delay="0"/>
                                  </p:stCondLst>
                                  <p:iterate type="el" backwards="0">
                                    <p:tmAbs val="0"/>
                                  </p:iterate>
                                  <p:childTnLst>
                                    <p:animEffect filter="fade" transition="out">
                                      <p:cBhvr>
                                        <p:cTn id="22" dur="1000" fill="hold"/>
                                        <p:tgtEl>
                                          <p:spTgt spid="225"/>
                                        </p:tgtEl>
                                      </p:cBhvr>
                                    </p:animEffect>
                                    <p:set>
                                      <p:cBhvr>
                                        <p:cTn id="23" fill="hold">
                                          <p:stCondLst>
                                            <p:cond delay="999"/>
                                          </p:stCondLst>
                                        </p:cTn>
                                        <p:tgtEl>
                                          <p:spTgt spid="225"/>
                                        </p:tgtEl>
                                        <p:attrNameLst>
                                          <p:attrName>style.visibility</p:attrName>
                                        </p:attrNameLst>
                                      </p:cBhvr>
                                      <p:to>
                                        <p:strVal val="hidden"/>
                                      </p:to>
                                    </p:set>
                                  </p:childTnLst>
                                </p:cTn>
                              </p:par>
                            </p:childTnLst>
                          </p:cTn>
                        </p:par>
                        <p:par>
                          <p:cTn id="24" fill="hold">
                            <p:stCondLst>
                              <p:cond delay="1000"/>
                            </p:stCondLst>
                            <p:childTnLst>
                              <p:par>
                                <p:cTn id="25" presetClass="entr" nodeType="afterEffect" presetSubtype="4" presetID="2" grpId="5" fill="hold">
                                  <p:stCondLst>
                                    <p:cond delay="0"/>
                                  </p:stCondLst>
                                  <p:iterate type="el" backwards="0">
                                    <p:tmAbs val="0"/>
                                  </p:iterate>
                                  <p:childTnLst>
                                    <p:set>
                                      <p:cBhvr>
                                        <p:cTn id="26" fill="hold"/>
                                        <p:tgtEl>
                                          <p:spTgt spid="151"/>
                                        </p:tgtEl>
                                        <p:attrNameLst>
                                          <p:attrName>style.visibility</p:attrName>
                                        </p:attrNameLst>
                                      </p:cBhvr>
                                      <p:to>
                                        <p:strVal val="visible"/>
                                      </p:to>
                                    </p:set>
                                    <p:anim calcmode="lin" valueType="num">
                                      <p:cBhvr>
                                        <p:cTn id="27" dur="1000" fill="hold"/>
                                        <p:tgtEl>
                                          <p:spTgt spid="151"/>
                                        </p:tgtEl>
                                        <p:attrNameLst>
                                          <p:attrName>ppt_x</p:attrName>
                                        </p:attrNameLst>
                                      </p:cBhvr>
                                      <p:tavLst>
                                        <p:tav tm="0">
                                          <p:val>
                                            <p:strVal val="#ppt_x"/>
                                          </p:val>
                                        </p:tav>
                                        <p:tav tm="100000">
                                          <p:val>
                                            <p:strVal val="#ppt_x"/>
                                          </p:val>
                                        </p:tav>
                                      </p:tavLst>
                                    </p:anim>
                                    <p:anim calcmode="lin" valueType="num">
                                      <p:cBhvr>
                                        <p:cTn id="28" dur="1000" fill="hold"/>
                                        <p:tgtEl>
                                          <p:spTgt spid="15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5" grpId="6" fill="hold">
                                  <p:stCondLst>
                                    <p:cond delay="0"/>
                                  </p:stCondLst>
                                  <p:iterate type="el" backwards="0">
                                    <p:tmAbs val="0"/>
                                  </p:iterate>
                                  <p:childTnLst>
                                    <p:set>
                                      <p:cBhvr>
                                        <p:cTn id="32" fill="hold"/>
                                        <p:tgtEl>
                                          <p:spTgt spid="172"/>
                                        </p:tgtEl>
                                        <p:attrNameLst>
                                          <p:attrName>style.visibility</p:attrName>
                                        </p:attrNameLst>
                                      </p:cBhvr>
                                      <p:to>
                                        <p:strVal val="visible"/>
                                      </p:to>
                                    </p:set>
                                    <p:anim calcmode="lin" valueType="num">
                                      <p:cBhvr>
                                        <p:cTn id="33" dur="1000" fill="hold"/>
                                        <p:tgtEl>
                                          <p:spTgt spid="172"/>
                                        </p:tgtEl>
                                        <p:attrNameLst>
                                          <p:attrName>ppt_w</p:attrName>
                                        </p:attrNameLst>
                                      </p:cBhvr>
                                      <p:tavLst>
                                        <p:tav tm="0">
                                          <p:val>
                                            <p:fltVal val="0"/>
                                          </p:val>
                                        </p:tav>
                                        <p:tav tm="100000">
                                          <p:val>
                                            <p:strVal val="#ppt_w"/>
                                          </p:val>
                                        </p:tav>
                                      </p:tavLst>
                                    </p:anim>
                                    <p:anim calcmode="lin" valueType="num">
                                      <p:cBhvr>
                                        <p:cTn id="34" dur="1000" fill="hold"/>
                                        <p:tgtEl>
                                          <p:spTgt spid="172"/>
                                        </p:tgtEl>
                                        <p:attrNameLst>
                                          <p:attrName>ppt_h</p:attrName>
                                        </p:attrNameLst>
                                      </p:cBhvr>
                                      <p:tavLst>
                                        <p:tav tm="0">
                                          <p:val>
                                            <p:fltVal val="0"/>
                                          </p:val>
                                        </p:tav>
                                        <p:tav tm="100000">
                                          <p:val>
                                            <p:strVal val="#ppt_h"/>
                                          </p:val>
                                        </p:tav>
                                      </p:tavLst>
                                    </p:anim>
                                    <p:anim calcmode="lin" valueType="num">
                                      <p:cBhvr>
                                        <p:cTn id="35" dur="1000" fill="hold"/>
                                        <p:tgtEl>
                                          <p:spTgt spid="172"/>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7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5" grpId="2"/>
      <p:bldP build="whole" bldLvl="1" animBg="1" rev="0" advAuto="0" spid="170" grpId="3"/>
      <p:bldP build="whole" bldLvl="1" animBg="1" rev="0" advAuto="0" spid="222" grpId="1"/>
      <p:bldP build="whole" bldLvl="1" animBg="1" rev="0" advAuto="0" spid="225" grpId="4"/>
      <p:bldP build="whole" bldLvl="1" animBg="1" rev="0" advAuto="0" spid="151" grpId="5"/>
      <p:bldP build="whole" bldLvl="1" animBg="1" rev="0" advAuto="0" spid="172" grpId="6"/>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7" name="gameplan icon.png" descr="gameplan icon.png"/>
          <p:cNvPicPr>
            <a:picLocks noChangeAspect="1"/>
          </p:cNvPicPr>
          <p:nvPr/>
        </p:nvPicPr>
        <p:blipFill>
          <a:blip r:embed="rId2">
            <a:alphaModFix amt="28178"/>
            <a:extLst/>
          </a:blip>
          <a:stretch>
            <a:fillRect/>
          </a:stretch>
        </p:blipFill>
        <p:spPr>
          <a:xfrm>
            <a:off x="752380" y="1761580"/>
            <a:ext cx="6369263" cy="6345497"/>
          </a:xfrm>
          <a:prstGeom prst="rect">
            <a:avLst/>
          </a:prstGeom>
          <a:ln w="12700">
            <a:miter lim="400000"/>
          </a:ln>
        </p:spPr>
      </p:pic>
      <p:sp>
        <p:nvSpPr>
          <p:cNvPr id="228" name="Student Booster  Game Plan Booster"/>
          <p:cNvSpPr txBox="1"/>
          <p:nvPr>
            <p:ph type="title" idx="4294967295"/>
          </p:nvPr>
        </p:nvSpPr>
        <p:spPr>
          <a:prstGeom prst="rect">
            <a:avLst/>
          </a:prstGeom>
        </p:spPr>
        <p:txBody>
          <a:bodyPr/>
          <a:lstStyle/>
          <a:p>
            <a:pPr indent="316229" algn="ctr" defTabSz="1517903">
              <a:defRPr b="0" sz="4980"/>
            </a:pPr>
            <a:r>
              <a:rPr sz="8133"/>
              <a:t>Student Booster </a:t>
            </a:r>
            <a:br/>
            <a:r>
              <a:t>Game Plan Booster</a:t>
            </a:r>
          </a:p>
        </p:txBody>
      </p:sp>
      <p:sp>
        <p:nvSpPr>
          <p:cNvPr id="229" name="Try to think of a problem where you can apply the Problem Solving Formula. Practice using the Problem Solving Formula by trying it out on a challenge you are facing."/>
          <p:cNvSpPr txBox="1"/>
          <p:nvPr/>
        </p:nvSpPr>
        <p:spPr>
          <a:xfrm>
            <a:off x="7591720" y="2962420"/>
            <a:ext cx="15526673" cy="2145384"/>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defRPr sz="4500"/>
            </a:lvl1pPr>
          </a:lstStyle>
          <a:p>
            <a:pPr/>
            <a:r>
              <a:t>Try to think of a problem where you can apply the Problem Solving Formula. Practice using the Problem Solving Formula by trying it out on a challenge you are facing.</a:t>
            </a:r>
          </a:p>
        </p:txBody>
      </p:sp>
      <p:sp>
        <p:nvSpPr>
          <p:cNvPr id="230" name="Identify the Problem…"/>
          <p:cNvSpPr txBox="1"/>
          <p:nvPr/>
        </p:nvSpPr>
        <p:spPr>
          <a:xfrm>
            <a:off x="7591720" y="5996949"/>
            <a:ext cx="15526673" cy="5447385"/>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marL="601578" indent="-601578">
              <a:buSzPct val="100000"/>
              <a:buAutoNum type="arabicPeriod" startAt="1"/>
              <a:defRPr sz="4500"/>
            </a:pPr>
            <a:r>
              <a:t>Identify the Problem</a:t>
            </a:r>
          </a:p>
          <a:p>
            <a:pPr marL="601578" indent="-601578">
              <a:buSzPct val="100000"/>
              <a:buAutoNum type="arabicPeriod" startAt="1"/>
              <a:defRPr sz="4500"/>
            </a:pPr>
            <a:r>
              <a:t>Create Options (what are 3 possible things to do?)</a:t>
            </a:r>
          </a:p>
          <a:p>
            <a:pPr marL="601578" indent="-601578">
              <a:buSzPct val="100000"/>
              <a:buAutoNum type="arabicPeriod" startAt="1"/>
              <a:defRPr sz="4500"/>
            </a:pPr>
            <a:r>
              <a:t>Get Help (Who can I get to help me?)</a:t>
            </a:r>
          </a:p>
          <a:p>
            <a:pPr marL="601578" indent="-601578">
              <a:buSzPct val="100000"/>
              <a:buAutoNum type="arabicPeriod" startAt="1"/>
              <a:defRPr sz="4500"/>
            </a:pPr>
            <a:r>
              <a:t>Take Action (when will you do it?)</a:t>
            </a:r>
          </a:p>
          <a:p>
            <a:pPr marL="601578" indent="-601578">
              <a:buSzPct val="100000"/>
              <a:buAutoNum type="arabicPeriod" startAt="1"/>
              <a:defRPr sz="4500"/>
            </a:pPr>
            <a:r>
              <a:t>Believe in change (what is your belief level on a scale from 1-10?) </a:t>
            </a:r>
          </a:p>
          <a:p>
            <a:pPr marL="601578" indent="-601578">
              <a:buSzPct val="100000"/>
              <a:buAutoNum type="arabicPeriod" startAt="1"/>
              <a:defRPr sz="4500"/>
            </a:pPr>
            <a:r>
              <a:t>Jump Back Up (what will you do if your first plan doesn’t work?)</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29"/>
                                        </p:tgtEl>
                                        <p:attrNameLst>
                                          <p:attrName>style.visibility</p:attrName>
                                        </p:attrNameLst>
                                      </p:cBhvr>
                                      <p:to>
                                        <p:strVal val="visible"/>
                                      </p:to>
                                    </p:set>
                                    <p:animEffect filter="wipe(left)" transition="in">
                                      <p:cBhvr>
                                        <p:cTn id="7" dur="1000"/>
                                        <p:tgtEl>
                                          <p:spTgt spid="22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230">
                                            <p:bg/>
                                          </p:spTgt>
                                        </p:tgtEl>
                                        <p:attrNameLst>
                                          <p:attrName>style.visibility</p:attrName>
                                        </p:attrNameLst>
                                      </p:cBhvr>
                                      <p:to>
                                        <p:strVal val="visible"/>
                                      </p:to>
                                    </p:set>
                                    <p:animEffect filter="wipe(left)" transition="in">
                                      <p:cBhvr>
                                        <p:cTn id="12" dur="1000"/>
                                        <p:tgtEl>
                                          <p:spTgt spid="230">
                                            <p:bg/>
                                          </p:spTgt>
                                        </p:tgtEl>
                                      </p:cBhvr>
                                    </p:animEffect>
                                  </p:childTnLst>
                                </p:cTn>
                              </p:par>
                              <p:par>
                                <p:cTn id="13" presetClass="entr" nodeType="withEffect" presetSubtype="8" presetID="22" grpId="2" fill="hold">
                                  <p:stCondLst>
                                    <p:cond delay="0"/>
                                  </p:stCondLst>
                                  <p:iterate type="el" backwards="0">
                                    <p:tmAbs val="0"/>
                                  </p:iterate>
                                  <p:childTnLst>
                                    <p:set>
                                      <p:cBhvr>
                                        <p:cTn id="14" fill="hold"/>
                                        <p:tgtEl>
                                          <p:spTgt spid="230">
                                            <p:txEl>
                                              <p:pRg st="0" end="0"/>
                                            </p:txEl>
                                          </p:spTgt>
                                        </p:tgtEl>
                                        <p:attrNameLst>
                                          <p:attrName>style.visibility</p:attrName>
                                        </p:attrNameLst>
                                      </p:cBhvr>
                                      <p:to>
                                        <p:strVal val="visible"/>
                                      </p:to>
                                    </p:set>
                                    <p:animEffect filter="wipe(left)" transition="in">
                                      <p:cBhvr>
                                        <p:cTn id="15" dur="1000"/>
                                        <p:tgtEl>
                                          <p:spTgt spid="23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2" fill="hold">
                                  <p:stCondLst>
                                    <p:cond delay="0"/>
                                  </p:stCondLst>
                                  <p:iterate type="el" backwards="0">
                                    <p:tmAbs val="0"/>
                                  </p:iterate>
                                  <p:childTnLst>
                                    <p:set>
                                      <p:cBhvr>
                                        <p:cTn id="19" fill="hold"/>
                                        <p:tgtEl>
                                          <p:spTgt spid="230">
                                            <p:txEl>
                                              <p:pRg st="1" end="1"/>
                                            </p:txEl>
                                          </p:spTgt>
                                        </p:tgtEl>
                                        <p:attrNameLst>
                                          <p:attrName>style.visibility</p:attrName>
                                        </p:attrNameLst>
                                      </p:cBhvr>
                                      <p:to>
                                        <p:strVal val="visible"/>
                                      </p:to>
                                    </p:set>
                                    <p:animEffect filter="wipe(left)" transition="in">
                                      <p:cBhvr>
                                        <p:cTn id="20" dur="1000"/>
                                        <p:tgtEl>
                                          <p:spTgt spid="23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2" fill="hold">
                                  <p:stCondLst>
                                    <p:cond delay="0"/>
                                  </p:stCondLst>
                                  <p:iterate type="el" backwards="0">
                                    <p:tmAbs val="0"/>
                                  </p:iterate>
                                  <p:childTnLst>
                                    <p:set>
                                      <p:cBhvr>
                                        <p:cTn id="24" fill="hold"/>
                                        <p:tgtEl>
                                          <p:spTgt spid="230">
                                            <p:txEl>
                                              <p:pRg st="2" end="2"/>
                                            </p:txEl>
                                          </p:spTgt>
                                        </p:tgtEl>
                                        <p:attrNameLst>
                                          <p:attrName>style.visibility</p:attrName>
                                        </p:attrNameLst>
                                      </p:cBhvr>
                                      <p:to>
                                        <p:strVal val="visible"/>
                                      </p:to>
                                    </p:set>
                                    <p:animEffect filter="wipe(left)" transition="in">
                                      <p:cBhvr>
                                        <p:cTn id="25" dur="1000"/>
                                        <p:tgtEl>
                                          <p:spTgt spid="23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2" fill="hold">
                                  <p:stCondLst>
                                    <p:cond delay="0"/>
                                  </p:stCondLst>
                                  <p:iterate type="el" backwards="0">
                                    <p:tmAbs val="0"/>
                                  </p:iterate>
                                  <p:childTnLst>
                                    <p:set>
                                      <p:cBhvr>
                                        <p:cTn id="29" fill="hold"/>
                                        <p:tgtEl>
                                          <p:spTgt spid="230">
                                            <p:txEl>
                                              <p:pRg st="3" end="3"/>
                                            </p:txEl>
                                          </p:spTgt>
                                        </p:tgtEl>
                                        <p:attrNameLst>
                                          <p:attrName>style.visibility</p:attrName>
                                        </p:attrNameLst>
                                      </p:cBhvr>
                                      <p:to>
                                        <p:strVal val="visible"/>
                                      </p:to>
                                    </p:set>
                                    <p:animEffect filter="wipe(left)" transition="in">
                                      <p:cBhvr>
                                        <p:cTn id="30" dur="1000"/>
                                        <p:tgtEl>
                                          <p:spTgt spid="23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8" presetID="22" grpId="2" fill="hold">
                                  <p:stCondLst>
                                    <p:cond delay="0"/>
                                  </p:stCondLst>
                                  <p:iterate type="el" backwards="0">
                                    <p:tmAbs val="0"/>
                                  </p:iterate>
                                  <p:childTnLst>
                                    <p:set>
                                      <p:cBhvr>
                                        <p:cTn id="34" fill="hold"/>
                                        <p:tgtEl>
                                          <p:spTgt spid="230">
                                            <p:txEl>
                                              <p:pRg st="4" end="4"/>
                                            </p:txEl>
                                          </p:spTgt>
                                        </p:tgtEl>
                                        <p:attrNameLst>
                                          <p:attrName>style.visibility</p:attrName>
                                        </p:attrNameLst>
                                      </p:cBhvr>
                                      <p:to>
                                        <p:strVal val="visible"/>
                                      </p:to>
                                    </p:set>
                                    <p:animEffect filter="wipe(left)" transition="in">
                                      <p:cBhvr>
                                        <p:cTn id="35" dur="1000"/>
                                        <p:tgtEl>
                                          <p:spTgt spid="230">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8" presetID="22" grpId="2" fill="hold">
                                  <p:stCondLst>
                                    <p:cond delay="0"/>
                                  </p:stCondLst>
                                  <p:iterate type="el" backwards="0">
                                    <p:tmAbs val="0"/>
                                  </p:iterate>
                                  <p:childTnLst>
                                    <p:set>
                                      <p:cBhvr>
                                        <p:cTn id="39" fill="hold"/>
                                        <p:tgtEl>
                                          <p:spTgt spid="230">
                                            <p:txEl>
                                              <p:pRg st="5" end="5"/>
                                            </p:txEl>
                                          </p:spTgt>
                                        </p:tgtEl>
                                        <p:attrNameLst>
                                          <p:attrName>style.visibility</p:attrName>
                                        </p:attrNameLst>
                                      </p:cBhvr>
                                      <p:to>
                                        <p:strVal val="visible"/>
                                      </p:to>
                                    </p:set>
                                    <p:animEffect filter="wipe(left)" transition="in">
                                      <p:cBhvr>
                                        <p:cTn id="40" dur="1000"/>
                                        <p:tgtEl>
                                          <p:spTgt spid="230">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0" grpId="2"/>
      <p:bldP build="whole" bldLvl="1" animBg="1" rev="0" advAuto="0" spid="229" grpId="1"/>
    </p:bldLst>
  </p:timing>
</p:sld>
</file>

<file path=ppt/theme/theme1.xml><?xml version="1.0" encoding="utf-8"?>
<a:theme xmlns:a="http://schemas.openxmlformats.org/drawingml/2006/main" xmlns:r="http://schemas.openxmlformats.org/officeDocument/2006/relationships" name="PPT Day 1-2">
  <a:themeElements>
    <a:clrScheme name="PPT Day 1-2">
      <a:dk1>
        <a:srgbClr val="000000"/>
      </a:dk1>
      <a:lt1>
        <a:srgbClr val="FFFFFF"/>
      </a:lt1>
      <a:dk2>
        <a:srgbClr val="A7A7A7"/>
      </a:dk2>
      <a:lt2>
        <a:srgbClr val="535353"/>
      </a:lt2>
      <a:accent1>
        <a:srgbClr val="3A81BA"/>
      </a:accent1>
      <a:accent2>
        <a:srgbClr val="D89F39"/>
      </a:accent2>
      <a:accent3>
        <a:srgbClr val="8BAB42"/>
      </a:accent3>
      <a:accent4>
        <a:srgbClr val="57A7B5"/>
      </a:accent4>
      <a:accent5>
        <a:srgbClr val="8B81D2"/>
      </a:accent5>
      <a:accent6>
        <a:srgbClr val="963334"/>
      </a:accent6>
      <a:hlink>
        <a:srgbClr val="0000FF"/>
      </a:hlink>
      <a:folHlink>
        <a:srgbClr val="FF00FF"/>
      </a:folHlink>
    </a:clrScheme>
    <a:fontScheme name="PPT Day 1-2">
      <a:majorFont>
        <a:latin typeface="Helvetica"/>
        <a:ea typeface="Helvetica"/>
        <a:cs typeface="Helvetica"/>
      </a:majorFont>
      <a:minorFont>
        <a:latin typeface="Arial"/>
        <a:ea typeface="Arial"/>
        <a:cs typeface="Arial"/>
      </a:minorFont>
    </a:fontScheme>
    <a:fmtScheme name="PPT Day 1-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38100" dir="5400000">
              <a:srgbClr val="000000">
                <a:alpha val="35000"/>
              </a:srgbClr>
            </a:outerShdw>
          </a:effectLst>
        </a:effectStyle>
        <a:effectStyle>
          <a:effectLst>
            <a:outerShdw sx="100000" sy="100000" kx="0" ky="0" algn="b" rotWithShape="0" blurRad="76200" dist="38100" dir="5400000">
              <a:srgbClr val="000000">
                <a:alpha val="35000"/>
              </a:srgbClr>
            </a:outerShdw>
          </a:effectLst>
        </a:effectStyle>
        <a:effectStyle>
          <a:effectLst>
            <a:outerShdw sx="100000" sy="100000" kx="0" ky="0" algn="b" rotWithShape="0" blurRad="76200" dist="381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outerShdw sx="100000" sy="100000" kx="0" ky="0" algn="b" rotWithShape="0" blurRad="76200" dist="38100" dir="5400000">
            <a:srgbClr val="000000">
              <a:alpha val="35000"/>
            </a:srgbClr>
          </a:outerShdw>
        </a:effectLst>
        <a:sp3d/>
      </a:spPr>
      <a:bodyPr rot="0" spcFirstLastPara="1" vertOverflow="overflow" horzOverflow="overflow" vert="horz" wrap="square" lIns="91439" tIns="91439" rIns="91439" bIns="91439"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outerShdw sx="100000" sy="100000" kx="0" ky="0" algn="b" rotWithShape="0" blurRad="76200" dist="381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PT Day 1-2">
  <a:themeElements>
    <a:clrScheme name="PPT Day 1-2">
      <a:dk1>
        <a:srgbClr val="000000"/>
      </a:dk1>
      <a:lt1>
        <a:srgbClr val="FFFFFF"/>
      </a:lt1>
      <a:dk2>
        <a:srgbClr val="A7A7A7"/>
      </a:dk2>
      <a:lt2>
        <a:srgbClr val="535353"/>
      </a:lt2>
      <a:accent1>
        <a:srgbClr val="3A81BA"/>
      </a:accent1>
      <a:accent2>
        <a:srgbClr val="D89F39"/>
      </a:accent2>
      <a:accent3>
        <a:srgbClr val="8BAB42"/>
      </a:accent3>
      <a:accent4>
        <a:srgbClr val="57A7B5"/>
      </a:accent4>
      <a:accent5>
        <a:srgbClr val="8B81D2"/>
      </a:accent5>
      <a:accent6>
        <a:srgbClr val="963334"/>
      </a:accent6>
      <a:hlink>
        <a:srgbClr val="0000FF"/>
      </a:hlink>
      <a:folHlink>
        <a:srgbClr val="FF00FF"/>
      </a:folHlink>
    </a:clrScheme>
    <a:fontScheme name="PPT Day 1-2">
      <a:majorFont>
        <a:latin typeface="Helvetica"/>
        <a:ea typeface="Helvetica"/>
        <a:cs typeface="Helvetica"/>
      </a:majorFont>
      <a:minorFont>
        <a:latin typeface="Arial"/>
        <a:ea typeface="Arial"/>
        <a:cs typeface="Arial"/>
      </a:minorFont>
    </a:fontScheme>
    <a:fmtScheme name="PPT Day 1-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38100" dir="5400000">
              <a:srgbClr val="000000">
                <a:alpha val="35000"/>
              </a:srgbClr>
            </a:outerShdw>
          </a:effectLst>
        </a:effectStyle>
        <a:effectStyle>
          <a:effectLst>
            <a:outerShdw sx="100000" sy="100000" kx="0" ky="0" algn="b" rotWithShape="0" blurRad="76200" dist="38100" dir="5400000">
              <a:srgbClr val="000000">
                <a:alpha val="35000"/>
              </a:srgbClr>
            </a:outerShdw>
          </a:effectLst>
        </a:effectStyle>
        <a:effectStyle>
          <a:effectLst>
            <a:outerShdw sx="100000" sy="100000" kx="0" ky="0" algn="b" rotWithShape="0" blurRad="76200" dist="381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outerShdw sx="100000" sy="100000" kx="0" ky="0" algn="b" rotWithShape="0" blurRad="76200" dist="38100" dir="5400000">
            <a:srgbClr val="000000">
              <a:alpha val="35000"/>
            </a:srgbClr>
          </a:outerShdw>
        </a:effectLst>
        <a:sp3d/>
      </a:spPr>
      <a:bodyPr rot="0" spcFirstLastPara="1" vertOverflow="overflow" horzOverflow="overflow" vert="horz" wrap="square" lIns="91439" tIns="91439" rIns="91439" bIns="91439"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outerShdw sx="100000" sy="100000" kx="0" ky="0" algn="b" rotWithShape="0" blurRad="76200" dist="381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